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80" r:id="rId3"/>
    <p:sldId id="309" r:id="rId4"/>
    <p:sldId id="310" r:id="rId5"/>
    <p:sldId id="282" r:id="rId6"/>
    <p:sldId id="295" r:id="rId7"/>
    <p:sldId id="296" r:id="rId8"/>
    <p:sldId id="297" r:id="rId9"/>
    <p:sldId id="298" r:id="rId10"/>
    <p:sldId id="299" r:id="rId11"/>
    <p:sldId id="301" r:id="rId12"/>
    <p:sldId id="300" r:id="rId13"/>
    <p:sldId id="302" r:id="rId14"/>
    <p:sldId id="303" r:id="rId15"/>
    <p:sldId id="304" r:id="rId16"/>
    <p:sldId id="306" r:id="rId17"/>
    <p:sldId id="305" r:id="rId18"/>
    <p:sldId id="307" r:id="rId19"/>
    <p:sldId id="308" r:id="rId20"/>
    <p:sldId id="294" r:id="rId2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559F4E-D157-4867-AFA7-D3ACAC63B4E7}" v="119" dt="2024-07-26T14:06:44.15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wen Reynolds" userId="d80d79ab410040f6" providerId="LiveId" clId="{FE559F4E-D157-4867-AFA7-D3ACAC63B4E7}"/>
    <pc:docChg chg="undo custSel addSld delSld modSld sldOrd">
      <pc:chgData name="Owen Reynolds" userId="d80d79ab410040f6" providerId="LiveId" clId="{FE559F4E-D157-4867-AFA7-D3ACAC63B4E7}" dt="2024-07-26T15:00:00.008" v="6419" actId="20577"/>
      <pc:docMkLst>
        <pc:docMk/>
      </pc:docMkLst>
      <pc:sldChg chg="addSp delSp modSp mod setBg">
        <pc:chgData name="Owen Reynolds" userId="d80d79ab410040f6" providerId="LiveId" clId="{FE559F4E-D157-4867-AFA7-D3ACAC63B4E7}" dt="2024-07-26T15:00:00.008" v="6419" actId="20577"/>
        <pc:sldMkLst>
          <pc:docMk/>
          <pc:sldMk cId="0" sldId="256"/>
        </pc:sldMkLst>
        <pc:spChg chg="add mod">
          <ac:chgData name="Owen Reynolds" userId="d80d79ab410040f6" providerId="LiveId" clId="{FE559F4E-D157-4867-AFA7-D3ACAC63B4E7}" dt="2024-07-26T13:21:20.140" v="5952" actId="26606"/>
          <ac:spMkLst>
            <pc:docMk/>
            <pc:sldMk cId="0" sldId="256"/>
            <ac:spMk id="3" creationId="{C2712C6D-A77A-74EE-B657-935611735372}"/>
          </ac:spMkLst>
        </pc:spChg>
        <pc:spChg chg="add mod">
          <ac:chgData name="Owen Reynolds" userId="d80d79ab410040f6" providerId="LiveId" clId="{FE559F4E-D157-4867-AFA7-D3ACAC63B4E7}" dt="2024-07-26T15:00:00.008" v="6419" actId="20577"/>
          <ac:spMkLst>
            <pc:docMk/>
            <pc:sldMk cId="0" sldId="256"/>
            <ac:spMk id="8" creationId="{1F783C3B-04FA-EE13-3E65-A86942A88535}"/>
          </ac:spMkLst>
        </pc:spChg>
        <pc:spChg chg="add mod">
          <ac:chgData name="Owen Reynolds" userId="d80d79ab410040f6" providerId="LiveId" clId="{FE559F4E-D157-4867-AFA7-D3ACAC63B4E7}" dt="2024-07-26T13:16:57.595" v="5632"/>
          <ac:spMkLst>
            <pc:docMk/>
            <pc:sldMk cId="0" sldId="256"/>
            <ac:spMk id="9" creationId="{4C13DFD4-85A0-BBC8-9E35-86520AE97788}"/>
          </ac:spMkLst>
        </pc:spChg>
        <pc:spChg chg="add mod">
          <ac:chgData name="Owen Reynolds" userId="d80d79ab410040f6" providerId="LiveId" clId="{FE559F4E-D157-4867-AFA7-D3ACAC63B4E7}" dt="2024-07-26T13:18:02.624" v="5635"/>
          <ac:spMkLst>
            <pc:docMk/>
            <pc:sldMk cId="0" sldId="256"/>
            <ac:spMk id="10" creationId="{85F5C873-650D-2CEA-7294-1A60E23E1625}"/>
          </ac:spMkLst>
        </pc:spChg>
        <pc:spChg chg="add del">
          <ac:chgData name="Owen Reynolds" userId="d80d79ab410040f6" providerId="LiveId" clId="{FE559F4E-D157-4867-AFA7-D3ACAC63B4E7}" dt="2024-07-25T16:46:21.273" v="4348" actId="26606"/>
          <ac:spMkLst>
            <pc:docMk/>
            <pc:sldMk cId="0" sldId="256"/>
            <ac:spMk id="1033" creationId="{A169D286-F4D7-4C8B-A6BD-D05384C7F1D8}"/>
          </ac:spMkLst>
        </pc:spChg>
        <pc:spChg chg="add del">
          <ac:chgData name="Owen Reynolds" userId="d80d79ab410040f6" providerId="LiveId" clId="{FE559F4E-D157-4867-AFA7-D3ACAC63B4E7}" dt="2024-07-25T16:46:21.273" v="4348" actId="26606"/>
          <ac:spMkLst>
            <pc:docMk/>
            <pc:sldMk cId="0" sldId="256"/>
            <ac:spMk id="1035" creationId="{39E8235E-135E-4261-8F54-2B316E493C42}"/>
          </ac:spMkLst>
        </pc:spChg>
        <pc:spChg chg="add del">
          <ac:chgData name="Owen Reynolds" userId="d80d79ab410040f6" providerId="LiveId" clId="{FE559F4E-D157-4867-AFA7-D3ACAC63B4E7}" dt="2024-07-25T16:46:21.273" v="4348" actId="26606"/>
          <ac:spMkLst>
            <pc:docMk/>
            <pc:sldMk cId="0" sldId="256"/>
            <ac:spMk id="1037" creationId="{D4ED8EC3-4D57-4620-93CE-4E6661F09A3E}"/>
          </ac:spMkLst>
        </pc:spChg>
        <pc:spChg chg="add del">
          <ac:chgData name="Owen Reynolds" userId="d80d79ab410040f6" providerId="LiveId" clId="{FE559F4E-D157-4867-AFA7-D3ACAC63B4E7}" dt="2024-07-25T16:46:21.273" v="4348" actId="26606"/>
          <ac:spMkLst>
            <pc:docMk/>
            <pc:sldMk cId="0" sldId="256"/>
            <ac:spMk id="1039" creationId="{83BCB34A-2F40-4F41-8488-A134C1C155B7}"/>
          </ac:spMkLst>
        </pc:spChg>
        <pc:spChg chg="add del">
          <ac:chgData name="Owen Reynolds" userId="d80d79ab410040f6" providerId="LiveId" clId="{FE559F4E-D157-4867-AFA7-D3ACAC63B4E7}" dt="2024-07-25T16:46:21.273" v="4348" actId="26606"/>
          <ac:spMkLst>
            <pc:docMk/>
            <pc:sldMk cId="0" sldId="256"/>
            <ac:spMk id="1041" creationId="{F78382DC-4207-465E-B379-1E16448AA222}"/>
          </ac:spMkLst>
        </pc:spChg>
        <pc:spChg chg="add del">
          <ac:chgData name="Owen Reynolds" userId="d80d79ab410040f6" providerId="LiveId" clId="{FE559F4E-D157-4867-AFA7-D3ACAC63B4E7}" dt="2024-07-26T13:20:55.536" v="5918" actId="26606"/>
          <ac:spMkLst>
            <pc:docMk/>
            <pc:sldMk cId="0" sldId="256"/>
            <ac:spMk id="1043" creationId="{27BDFED6-6E33-4606-AFE2-886ADB1C018E}"/>
          </ac:spMkLst>
        </pc:spChg>
        <pc:spChg chg="add del">
          <ac:chgData name="Owen Reynolds" userId="d80d79ab410040f6" providerId="LiveId" clId="{FE559F4E-D157-4867-AFA7-D3ACAC63B4E7}" dt="2024-07-26T13:20:55.536" v="5918" actId="26606"/>
          <ac:spMkLst>
            <pc:docMk/>
            <pc:sldMk cId="0" sldId="256"/>
            <ac:spMk id="1044" creationId="{890DEF05-784E-4B61-89E4-04C4ECF4E5A0}"/>
          </ac:spMkLst>
        </pc:spChg>
        <pc:spChg chg="add del">
          <ac:chgData name="Owen Reynolds" userId="d80d79ab410040f6" providerId="LiveId" clId="{FE559F4E-D157-4867-AFA7-D3ACAC63B4E7}" dt="2024-07-25T16:46:10.732" v="4347" actId="26606"/>
          <ac:spMkLst>
            <pc:docMk/>
            <pc:sldMk cId="0" sldId="256"/>
            <ac:spMk id="1046" creationId="{27BDFED6-6E33-4606-AFE2-886ADB1C018E}"/>
          </ac:spMkLst>
        </pc:spChg>
        <pc:spChg chg="add del">
          <ac:chgData name="Owen Reynolds" userId="d80d79ab410040f6" providerId="LiveId" clId="{FE559F4E-D157-4867-AFA7-D3ACAC63B4E7}" dt="2024-07-26T13:20:55.536" v="5917" actId="26606"/>
          <ac:spMkLst>
            <pc:docMk/>
            <pc:sldMk cId="0" sldId="256"/>
            <ac:spMk id="1047" creationId="{7A203437-703A-4E00-A8C0-91D328D6C7C7}"/>
          </ac:spMkLst>
        </pc:spChg>
        <pc:spChg chg="add del">
          <ac:chgData name="Owen Reynolds" userId="d80d79ab410040f6" providerId="LiveId" clId="{FE559F4E-D157-4867-AFA7-D3ACAC63B4E7}" dt="2024-07-25T16:46:10.732" v="4347" actId="26606"/>
          <ac:spMkLst>
            <pc:docMk/>
            <pc:sldMk cId="0" sldId="256"/>
            <ac:spMk id="1048" creationId="{890DEF05-784E-4B61-89E4-04C4ECF4E5A0}"/>
          </ac:spMkLst>
        </pc:spChg>
        <pc:spChg chg="add del">
          <ac:chgData name="Owen Reynolds" userId="d80d79ab410040f6" providerId="LiveId" clId="{FE559F4E-D157-4867-AFA7-D3ACAC63B4E7}" dt="2024-07-26T13:20:55.536" v="5917" actId="26606"/>
          <ac:spMkLst>
            <pc:docMk/>
            <pc:sldMk cId="0" sldId="256"/>
            <ac:spMk id="1052" creationId="{CD84038B-4A56-439B-A184-79B2D4506692}"/>
          </ac:spMkLst>
        </pc:spChg>
        <pc:spChg chg="add del">
          <ac:chgData name="Owen Reynolds" userId="d80d79ab410040f6" providerId="LiveId" clId="{FE559F4E-D157-4867-AFA7-D3ACAC63B4E7}" dt="2024-07-26T13:20:55.536" v="5917" actId="26606"/>
          <ac:spMkLst>
            <pc:docMk/>
            <pc:sldMk cId="0" sldId="256"/>
            <ac:spMk id="1054" creationId="{4F96EE13-2C4D-4262-812E-DDE5FC35F0AD}"/>
          </ac:spMkLst>
        </pc:spChg>
        <pc:spChg chg="add del">
          <ac:chgData name="Owen Reynolds" userId="d80d79ab410040f6" providerId="LiveId" clId="{FE559F4E-D157-4867-AFA7-D3ACAC63B4E7}" dt="2024-07-26T13:21:20.140" v="5953" actId="26606"/>
          <ac:spMkLst>
            <pc:docMk/>
            <pc:sldMk cId="0" sldId="256"/>
            <ac:spMk id="1056" creationId="{35C956CA-A8FB-4F91-A258-FBE459CD99FC}"/>
          </ac:spMkLst>
        </pc:spChg>
        <pc:spChg chg="add del">
          <ac:chgData name="Owen Reynolds" userId="d80d79ab410040f6" providerId="LiveId" clId="{FE559F4E-D157-4867-AFA7-D3ACAC63B4E7}" dt="2024-07-26T13:21:20.140" v="5953" actId="26606"/>
          <ac:spMkLst>
            <pc:docMk/>
            <pc:sldMk cId="0" sldId="256"/>
            <ac:spMk id="1057" creationId="{70A48D59-8581-41F7-B529-F4617FE07A9A}"/>
          </ac:spMkLst>
        </pc:spChg>
        <pc:spChg chg="add del">
          <ac:chgData name="Owen Reynolds" userId="d80d79ab410040f6" providerId="LiveId" clId="{FE559F4E-D157-4867-AFA7-D3ACAC63B4E7}" dt="2024-07-26T13:21:13.781" v="5948" actId="26606"/>
          <ac:spMkLst>
            <pc:docMk/>
            <pc:sldMk cId="0" sldId="256"/>
            <ac:spMk id="1063" creationId="{35C956CA-A8FB-4F91-A258-FBE459CD99FC}"/>
          </ac:spMkLst>
        </pc:spChg>
        <pc:spChg chg="add del">
          <ac:chgData name="Owen Reynolds" userId="d80d79ab410040f6" providerId="LiveId" clId="{FE559F4E-D157-4867-AFA7-D3ACAC63B4E7}" dt="2024-07-26T13:21:13.781" v="5948" actId="26606"/>
          <ac:spMkLst>
            <pc:docMk/>
            <pc:sldMk cId="0" sldId="256"/>
            <ac:spMk id="1065" creationId="{70A48D59-8581-41F7-B529-F4617FE07A9A}"/>
          </ac:spMkLst>
        </pc:spChg>
        <pc:spChg chg="add del">
          <ac:chgData name="Owen Reynolds" userId="d80d79ab410040f6" providerId="LiveId" clId="{FE559F4E-D157-4867-AFA7-D3ACAC63B4E7}" dt="2024-07-26T13:21:17.549" v="5950" actId="26606"/>
          <ac:spMkLst>
            <pc:docMk/>
            <pc:sldMk cId="0" sldId="256"/>
            <ac:spMk id="1069" creationId="{B95B9BA8-1D69-4796-85F5-B6D0BD52354B}"/>
          </ac:spMkLst>
        </pc:spChg>
        <pc:spChg chg="add del">
          <ac:chgData name="Owen Reynolds" userId="d80d79ab410040f6" providerId="LiveId" clId="{FE559F4E-D157-4867-AFA7-D3ACAC63B4E7}" dt="2024-07-26T13:21:20.140" v="5952" actId="26606"/>
          <ac:spMkLst>
            <pc:docMk/>
            <pc:sldMk cId="0" sldId="256"/>
            <ac:spMk id="1073" creationId="{E8A8EAB8-D2FF-444D-B34B-7D32F106AD0E}"/>
          </ac:spMkLst>
        </pc:spChg>
        <pc:spChg chg="add">
          <ac:chgData name="Owen Reynolds" userId="d80d79ab410040f6" providerId="LiveId" clId="{FE559F4E-D157-4867-AFA7-D3ACAC63B4E7}" dt="2024-07-26T13:21:20.140" v="5953" actId="26606"/>
          <ac:spMkLst>
            <pc:docMk/>
            <pc:sldMk cId="0" sldId="256"/>
            <ac:spMk id="1078" creationId="{35C956CA-A8FB-4F91-A258-FBE459CD99FC}"/>
          </ac:spMkLst>
        </pc:spChg>
        <pc:spChg chg="add">
          <ac:chgData name="Owen Reynolds" userId="d80d79ab410040f6" providerId="LiveId" clId="{FE559F4E-D157-4867-AFA7-D3ACAC63B4E7}" dt="2024-07-26T13:21:20.140" v="5953" actId="26606"/>
          <ac:spMkLst>
            <pc:docMk/>
            <pc:sldMk cId="0" sldId="256"/>
            <ac:spMk id="1079" creationId="{70A48D59-8581-41F7-B529-F4617FE07A9A}"/>
          </ac:spMkLst>
        </pc:spChg>
        <pc:grpChg chg="add del">
          <ac:chgData name="Owen Reynolds" userId="d80d79ab410040f6" providerId="LiveId" clId="{FE559F4E-D157-4867-AFA7-D3ACAC63B4E7}" dt="2024-07-26T13:21:17.549" v="5950" actId="26606"/>
          <ac:grpSpMkLst>
            <pc:docMk/>
            <pc:sldMk cId="0" sldId="256"/>
            <ac:grpSpMk id="1070" creationId="{364A290D-B7BC-40B4-AB97-0C801BCCE267}"/>
          </ac:grpSpMkLst>
        </pc:grpChg>
        <pc:picChg chg="add del">
          <ac:chgData name="Owen Reynolds" userId="d80d79ab410040f6" providerId="LiveId" clId="{FE559F4E-D157-4867-AFA7-D3ACAC63B4E7}" dt="2024-07-26T13:16:28.623" v="5625" actId="478"/>
          <ac:picMkLst>
            <pc:docMk/>
            <pc:sldMk cId="0" sldId="256"/>
            <ac:picMk id="5" creationId="{53105CA6-5596-22C6-702B-2F624A3F7964}"/>
          </ac:picMkLst>
        </pc:picChg>
        <pc:picChg chg="add del">
          <ac:chgData name="Owen Reynolds" userId="d80d79ab410040f6" providerId="LiveId" clId="{FE559F4E-D157-4867-AFA7-D3ACAC63B4E7}" dt="2024-07-26T13:16:40.207" v="5627" actId="478"/>
          <ac:picMkLst>
            <pc:docMk/>
            <pc:sldMk cId="0" sldId="256"/>
            <ac:picMk id="7" creationId="{05E4D69B-3491-0EA5-BB8B-FDE075C6C10B}"/>
          </ac:picMkLst>
        </pc:picChg>
        <pc:picChg chg="add mod ord">
          <ac:chgData name="Owen Reynolds" userId="d80d79ab410040f6" providerId="LiveId" clId="{FE559F4E-D157-4867-AFA7-D3ACAC63B4E7}" dt="2024-07-26T13:21:20.140" v="5952" actId="26606"/>
          <ac:picMkLst>
            <pc:docMk/>
            <pc:sldMk cId="0" sldId="256"/>
            <ac:picMk id="1026" creationId="{A0ADB9B9-B0C2-D027-5D5F-62D68ABE45E6}"/>
          </ac:picMkLst>
        </pc:picChg>
        <pc:picChg chg="add mod ord">
          <ac:chgData name="Owen Reynolds" userId="d80d79ab410040f6" providerId="LiveId" clId="{FE559F4E-D157-4867-AFA7-D3ACAC63B4E7}" dt="2024-07-26T13:21:20.140" v="5952" actId="26606"/>
          <ac:picMkLst>
            <pc:docMk/>
            <pc:sldMk cId="0" sldId="256"/>
            <ac:picMk id="1028" creationId="{D01F6B69-880A-E230-0628-AD79E1D8DB23}"/>
          </ac:picMkLst>
        </pc:picChg>
        <pc:cxnChg chg="add del">
          <ac:chgData name="Owen Reynolds" userId="d80d79ab410040f6" providerId="LiveId" clId="{FE559F4E-D157-4867-AFA7-D3ACAC63B4E7}" dt="2024-07-26T13:20:55.536" v="5918" actId="26606"/>
          <ac:cxnSpMkLst>
            <pc:docMk/>
            <pc:sldMk cId="0" sldId="256"/>
            <ac:cxnSpMk id="1045" creationId="{C41BAEC7-F7B0-4224-8B18-8F74B7D87F0B}"/>
          </ac:cxnSpMkLst>
        </pc:cxnChg>
        <pc:cxnChg chg="add del">
          <ac:chgData name="Owen Reynolds" userId="d80d79ab410040f6" providerId="LiveId" clId="{FE559F4E-D157-4867-AFA7-D3ACAC63B4E7}" dt="2024-07-25T16:46:10.732" v="4347" actId="26606"/>
          <ac:cxnSpMkLst>
            <pc:docMk/>
            <pc:sldMk cId="0" sldId="256"/>
            <ac:cxnSpMk id="1050" creationId="{C41BAEC7-F7B0-4224-8B18-8F74B7D87F0B}"/>
          </ac:cxnSpMkLst>
        </pc:cxnChg>
        <pc:cxnChg chg="add del">
          <ac:chgData name="Owen Reynolds" userId="d80d79ab410040f6" providerId="LiveId" clId="{FE559F4E-D157-4867-AFA7-D3ACAC63B4E7}" dt="2024-07-26T13:21:20.140" v="5953" actId="26606"/>
          <ac:cxnSpMkLst>
            <pc:docMk/>
            <pc:sldMk cId="0" sldId="256"/>
            <ac:cxnSpMk id="1058" creationId="{967F2066-0253-4771-A5F6-68111E1FE832}"/>
          </ac:cxnSpMkLst>
        </pc:cxnChg>
        <pc:cxnChg chg="add del">
          <ac:chgData name="Owen Reynolds" userId="d80d79ab410040f6" providerId="LiveId" clId="{FE559F4E-D157-4867-AFA7-D3ACAC63B4E7}" dt="2024-07-26T13:21:13.781" v="5948" actId="26606"/>
          <ac:cxnSpMkLst>
            <pc:docMk/>
            <pc:sldMk cId="0" sldId="256"/>
            <ac:cxnSpMk id="1067" creationId="{967F2066-0253-4771-A5F6-68111E1FE832}"/>
          </ac:cxnSpMkLst>
        </pc:cxnChg>
        <pc:cxnChg chg="add del">
          <ac:chgData name="Owen Reynolds" userId="d80d79ab410040f6" providerId="LiveId" clId="{FE559F4E-D157-4867-AFA7-D3ACAC63B4E7}" dt="2024-07-26T13:21:20.140" v="5952" actId="26606"/>
          <ac:cxnSpMkLst>
            <pc:docMk/>
            <pc:sldMk cId="0" sldId="256"/>
            <ac:cxnSpMk id="1074" creationId="{EEA38897-7BA3-4408-8083-3235339C4A60}"/>
          </ac:cxnSpMkLst>
        </pc:cxnChg>
        <pc:cxnChg chg="add del">
          <ac:chgData name="Owen Reynolds" userId="d80d79ab410040f6" providerId="LiveId" clId="{FE559F4E-D157-4867-AFA7-D3ACAC63B4E7}" dt="2024-07-26T13:21:20.140" v="5952" actId="26606"/>
          <ac:cxnSpMkLst>
            <pc:docMk/>
            <pc:sldMk cId="0" sldId="256"/>
            <ac:cxnSpMk id="1075" creationId="{CA240C79-242E-4918-9F28-B101847D1CC6}"/>
          </ac:cxnSpMkLst>
        </pc:cxnChg>
        <pc:cxnChg chg="add del">
          <ac:chgData name="Owen Reynolds" userId="d80d79ab410040f6" providerId="LiveId" clId="{FE559F4E-D157-4867-AFA7-D3ACAC63B4E7}" dt="2024-07-26T13:21:20.140" v="5952" actId="26606"/>
          <ac:cxnSpMkLst>
            <pc:docMk/>
            <pc:sldMk cId="0" sldId="256"/>
            <ac:cxnSpMk id="1076" creationId="{F11AD06B-AB20-4097-8606-5DA00DBACE88}"/>
          </ac:cxnSpMkLst>
        </pc:cxnChg>
        <pc:cxnChg chg="add">
          <ac:chgData name="Owen Reynolds" userId="d80d79ab410040f6" providerId="LiveId" clId="{FE559F4E-D157-4867-AFA7-D3ACAC63B4E7}" dt="2024-07-26T13:21:20.140" v="5953" actId="26606"/>
          <ac:cxnSpMkLst>
            <pc:docMk/>
            <pc:sldMk cId="0" sldId="256"/>
            <ac:cxnSpMk id="1080" creationId="{967F2066-0253-4771-A5F6-68111E1FE832}"/>
          </ac:cxnSpMkLst>
        </pc:cxnChg>
      </pc:sldChg>
      <pc:sldChg chg="modSp del mod ord">
        <pc:chgData name="Owen Reynolds" userId="d80d79ab410040f6" providerId="LiveId" clId="{FE559F4E-D157-4867-AFA7-D3ACAC63B4E7}" dt="2024-07-17T01:27:59.609" v="631" actId="47"/>
        <pc:sldMkLst>
          <pc:docMk/>
          <pc:sldMk cId="1941897918" sldId="279"/>
        </pc:sldMkLst>
        <pc:spChg chg="mod">
          <ac:chgData name="Owen Reynolds" userId="d80d79ab410040f6" providerId="LiveId" clId="{FE559F4E-D157-4867-AFA7-D3ACAC63B4E7}" dt="2024-07-17T01:26:02.643" v="630" actId="27636"/>
          <ac:spMkLst>
            <pc:docMk/>
            <pc:sldMk cId="1941897918" sldId="279"/>
            <ac:spMk id="3" creationId="{5E617E2E-9D37-C728-3AD6-9A473E1369CB}"/>
          </ac:spMkLst>
        </pc:spChg>
      </pc:sldChg>
      <pc:sldChg chg="addSp delSp modSp mod">
        <pc:chgData name="Owen Reynolds" userId="d80d79ab410040f6" providerId="LiveId" clId="{FE559F4E-D157-4867-AFA7-D3ACAC63B4E7}" dt="2024-07-26T13:24:11.772" v="6179" actId="20577"/>
        <pc:sldMkLst>
          <pc:docMk/>
          <pc:sldMk cId="1792128649" sldId="280"/>
        </pc:sldMkLst>
        <pc:spChg chg="mod">
          <ac:chgData name="Owen Reynolds" userId="d80d79ab410040f6" providerId="LiveId" clId="{FE559F4E-D157-4867-AFA7-D3ACAC63B4E7}" dt="2024-07-25T16:36:53.401" v="3555" actId="20577"/>
          <ac:spMkLst>
            <pc:docMk/>
            <pc:sldMk cId="1792128649" sldId="280"/>
            <ac:spMk id="2" creationId="{E1C71AD0-69C3-D248-A092-F849E1484CC9}"/>
          </ac:spMkLst>
        </pc:spChg>
        <pc:spChg chg="mod">
          <ac:chgData name="Owen Reynolds" userId="d80d79ab410040f6" providerId="LiveId" clId="{FE559F4E-D157-4867-AFA7-D3ACAC63B4E7}" dt="2024-07-26T13:24:11.772" v="6179" actId="20577"/>
          <ac:spMkLst>
            <pc:docMk/>
            <pc:sldMk cId="1792128649" sldId="280"/>
            <ac:spMk id="3" creationId="{5E617E2E-9D37-C728-3AD6-9A473E1369CB}"/>
          </ac:spMkLst>
        </pc:spChg>
        <pc:picChg chg="add del">
          <ac:chgData name="Owen Reynolds" userId="d80d79ab410040f6" providerId="LiveId" clId="{FE559F4E-D157-4867-AFA7-D3ACAC63B4E7}" dt="2024-07-17T01:11:14.233" v="79" actId="478"/>
          <ac:picMkLst>
            <pc:docMk/>
            <pc:sldMk cId="1792128649" sldId="280"/>
            <ac:picMk id="3080" creationId="{259F34FD-C0CE-D3F0-C5DA-0420053C4E50}"/>
          </ac:picMkLst>
        </pc:picChg>
      </pc:sldChg>
      <pc:sldChg chg="addSp delSp modSp mod ord setBg">
        <pc:chgData name="Owen Reynolds" userId="d80d79ab410040f6" providerId="LiveId" clId="{FE559F4E-D157-4867-AFA7-D3ACAC63B4E7}" dt="2024-07-26T14:07:16.926" v="6331" actId="26606"/>
        <pc:sldMkLst>
          <pc:docMk/>
          <pc:sldMk cId="3054133766" sldId="282"/>
        </pc:sldMkLst>
        <pc:spChg chg="mod ord">
          <ac:chgData name="Owen Reynolds" userId="d80d79ab410040f6" providerId="LiveId" clId="{FE559F4E-D157-4867-AFA7-D3ACAC63B4E7}" dt="2024-07-26T14:07:16.926" v="6331" actId="26606"/>
          <ac:spMkLst>
            <pc:docMk/>
            <pc:sldMk cId="3054133766" sldId="282"/>
            <ac:spMk id="3" creationId="{5E617E2E-9D37-C728-3AD6-9A473E1369CB}"/>
          </ac:spMkLst>
        </pc:spChg>
        <pc:spChg chg="mod">
          <ac:chgData name="Owen Reynolds" userId="d80d79ab410040f6" providerId="LiveId" clId="{FE559F4E-D157-4867-AFA7-D3ACAC63B4E7}" dt="2024-07-26T14:07:16.926" v="6331" actId="26606"/>
          <ac:spMkLst>
            <pc:docMk/>
            <pc:sldMk cId="3054133766" sldId="282"/>
            <ac:spMk id="4" creationId="{A0371BD5-A0AD-17A3-2831-16304FB44593}"/>
          </ac:spMkLst>
        </pc:spChg>
        <pc:spChg chg="add del">
          <ac:chgData name="Owen Reynolds" userId="d80d79ab410040f6" providerId="LiveId" clId="{FE559F4E-D157-4867-AFA7-D3ACAC63B4E7}" dt="2024-07-17T06:24:19.429" v="687" actId="26606"/>
          <ac:spMkLst>
            <pc:docMk/>
            <pc:sldMk cId="3054133766" sldId="282"/>
            <ac:spMk id="2055" creationId="{D009D6D5-DAC2-4A8B-A17A-E206B9012D09}"/>
          </ac:spMkLst>
        </pc:spChg>
        <pc:spChg chg="add del">
          <ac:chgData name="Owen Reynolds" userId="d80d79ab410040f6" providerId="LiveId" clId="{FE559F4E-D157-4867-AFA7-D3ACAC63B4E7}" dt="2024-07-17T06:25:04.783" v="698" actId="26606"/>
          <ac:spMkLst>
            <pc:docMk/>
            <pc:sldMk cId="3054133766" sldId="282"/>
            <ac:spMk id="2057" creationId="{D4974D33-8DC5-464E-8C6D-BE58F0669C17}"/>
          </ac:spMkLst>
        </pc:spChg>
        <pc:spChg chg="add del">
          <ac:chgData name="Owen Reynolds" userId="d80d79ab410040f6" providerId="LiveId" clId="{FE559F4E-D157-4867-AFA7-D3ACAC63B4E7}" dt="2024-07-17T06:25:04.783" v="698" actId="26606"/>
          <ac:spMkLst>
            <pc:docMk/>
            <pc:sldMk cId="3054133766" sldId="282"/>
            <ac:spMk id="2058" creationId="{F13C74B1-5B17-4795-BED0-7140497B445A}"/>
          </ac:spMkLst>
        </pc:spChg>
        <pc:spChg chg="add del">
          <ac:chgData name="Owen Reynolds" userId="d80d79ab410040f6" providerId="LiveId" clId="{FE559F4E-D157-4867-AFA7-D3ACAC63B4E7}" dt="2024-07-17T06:25:04.783" v="697" actId="26606"/>
          <ac:spMkLst>
            <pc:docMk/>
            <pc:sldMk cId="3054133766" sldId="282"/>
            <ac:spMk id="2063" creationId="{45D37F4E-DDB4-456B-97E0-9937730A039F}"/>
          </ac:spMkLst>
        </pc:spChg>
        <pc:spChg chg="add del">
          <ac:chgData name="Owen Reynolds" userId="d80d79ab410040f6" providerId="LiveId" clId="{FE559F4E-D157-4867-AFA7-D3ACAC63B4E7}" dt="2024-07-17T06:25:04.783" v="697" actId="26606"/>
          <ac:spMkLst>
            <pc:docMk/>
            <pc:sldMk cId="3054133766" sldId="282"/>
            <ac:spMk id="2065" creationId="{B2DD41CD-8F47-4F56-AD12-4E2FF7696987}"/>
          </ac:spMkLst>
        </pc:spChg>
        <pc:spChg chg="add del">
          <ac:chgData name="Owen Reynolds" userId="d80d79ab410040f6" providerId="LiveId" clId="{FE559F4E-D157-4867-AFA7-D3ACAC63B4E7}" dt="2024-07-26T14:07:16.926" v="6331" actId="26606"/>
          <ac:spMkLst>
            <pc:docMk/>
            <pc:sldMk cId="3054133766" sldId="282"/>
            <ac:spMk id="2067" creationId="{F13C74B1-5B17-4795-BED0-7140497B445A}"/>
          </ac:spMkLst>
        </pc:spChg>
        <pc:spChg chg="add del">
          <ac:chgData name="Owen Reynolds" userId="d80d79ab410040f6" providerId="LiveId" clId="{FE559F4E-D157-4867-AFA7-D3ACAC63B4E7}" dt="2024-07-26T14:07:16.926" v="6331" actId="26606"/>
          <ac:spMkLst>
            <pc:docMk/>
            <pc:sldMk cId="3054133766" sldId="282"/>
            <ac:spMk id="2068" creationId="{D4974D33-8DC5-464E-8C6D-BE58F0669C17}"/>
          </ac:spMkLst>
        </pc:spChg>
        <pc:spChg chg="add del">
          <ac:chgData name="Owen Reynolds" userId="d80d79ab410040f6" providerId="LiveId" clId="{FE559F4E-D157-4867-AFA7-D3ACAC63B4E7}" dt="2024-07-26T14:07:16.926" v="6331" actId="26606"/>
          <ac:spMkLst>
            <pc:docMk/>
            <pc:sldMk cId="3054133766" sldId="282"/>
            <ac:spMk id="2073" creationId="{9F7D5CDA-D291-4307-BF55-1381FED29634}"/>
          </ac:spMkLst>
        </pc:spChg>
        <pc:picChg chg="add mod">
          <ac:chgData name="Owen Reynolds" userId="d80d79ab410040f6" providerId="LiveId" clId="{FE559F4E-D157-4867-AFA7-D3ACAC63B4E7}" dt="2024-07-26T14:07:16.926" v="6331" actId="26606"/>
          <ac:picMkLst>
            <pc:docMk/>
            <pc:sldMk cId="3054133766" sldId="282"/>
            <ac:picMk id="2050" creationId="{7B69FA20-F241-62C1-A9A6-9B3AC9E30EB1}"/>
          </ac:picMkLst>
        </pc:picChg>
      </pc:sldChg>
      <pc:sldChg chg="del">
        <pc:chgData name="Owen Reynolds" userId="d80d79ab410040f6" providerId="LiveId" clId="{FE559F4E-D157-4867-AFA7-D3ACAC63B4E7}" dt="2024-07-17T01:00:15.874" v="69" actId="47"/>
        <pc:sldMkLst>
          <pc:docMk/>
          <pc:sldMk cId="440817675" sldId="283"/>
        </pc:sldMkLst>
      </pc:sldChg>
      <pc:sldChg chg="del">
        <pc:chgData name="Owen Reynolds" userId="d80d79ab410040f6" providerId="LiveId" clId="{FE559F4E-D157-4867-AFA7-D3ACAC63B4E7}" dt="2024-07-17T01:00:15.874" v="69" actId="47"/>
        <pc:sldMkLst>
          <pc:docMk/>
          <pc:sldMk cId="4131929425" sldId="284"/>
        </pc:sldMkLst>
      </pc:sldChg>
      <pc:sldChg chg="del">
        <pc:chgData name="Owen Reynolds" userId="d80d79ab410040f6" providerId="LiveId" clId="{FE559F4E-D157-4867-AFA7-D3ACAC63B4E7}" dt="2024-07-17T01:00:15.874" v="69" actId="47"/>
        <pc:sldMkLst>
          <pc:docMk/>
          <pc:sldMk cId="4017253903" sldId="286"/>
        </pc:sldMkLst>
      </pc:sldChg>
      <pc:sldChg chg="del">
        <pc:chgData name="Owen Reynolds" userId="d80d79ab410040f6" providerId="LiveId" clId="{FE559F4E-D157-4867-AFA7-D3ACAC63B4E7}" dt="2024-07-17T01:00:15.874" v="69" actId="47"/>
        <pc:sldMkLst>
          <pc:docMk/>
          <pc:sldMk cId="2283589010" sldId="287"/>
        </pc:sldMkLst>
      </pc:sldChg>
      <pc:sldChg chg="del">
        <pc:chgData name="Owen Reynolds" userId="d80d79ab410040f6" providerId="LiveId" clId="{FE559F4E-D157-4867-AFA7-D3ACAC63B4E7}" dt="2024-07-17T01:00:15.874" v="69" actId="47"/>
        <pc:sldMkLst>
          <pc:docMk/>
          <pc:sldMk cId="572534382" sldId="288"/>
        </pc:sldMkLst>
      </pc:sldChg>
      <pc:sldChg chg="del">
        <pc:chgData name="Owen Reynolds" userId="d80d79ab410040f6" providerId="LiveId" clId="{FE559F4E-D157-4867-AFA7-D3ACAC63B4E7}" dt="2024-07-17T01:00:15.874" v="69" actId="47"/>
        <pc:sldMkLst>
          <pc:docMk/>
          <pc:sldMk cId="1020258477" sldId="289"/>
        </pc:sldMkLst>
      </pc:sldChg>
      <pc:sldChg chg="del">
        <pc:chgData name="Owen Reynolds" userId="d80d79ab410040f6" providerId="LiveId" clId="{FE559F4E-D157-4867-AFA7-D3ACAC63B4E7}" dt="2024-07-17T01:00:15.874" v="69" actId="47"/>
        <pc:sldMkLst>
          <pc:docMk/>
          <pc:sldMk cId="431381631" sldId="290"/>
        </pc:sldMkLst>
      </pc:sldChg>
      <pc:sldChg chg="del">
        <pc:chgData name="Owen Reynolds" userId="d80d79ab410040f6" providerId="LiveId" clId="{FE559F4E-D157-4867-AFA7-D3ACAC63B4E7}" dt="2024-07-17T01:00:15.874" v="69" actId="47"/>
        <pc:sldMkLst>
          <pc:docMk/>
          <pc:sldMk cId="3465839204" sldId="291"/>
        </pc:sldMkLst>
      </pc:sldChg>
      <pc:sldChg chg="del">
        <pc:chgData name="Owen Reynolds" userId="d80d79ab410040f6" providerId="LiveId" clId="{FE559F4E-D157-4867-AFA7-D3ACAC63B4E7}" dt="2024-07-17T01:00:15.874" v="69" actId="47"/>
        <pc:sldMkLst>
          <pc:docMk/>
          <pc:sldMk cId="675829918" sldId="292"/>
        </pc:sldMkLst>
      </pc:sldChg>
      <pc:sldChg chg="del">
        <pc:chgData name="Owen Reynolds" userId="d80d79ab410040f6" providerId="LiveId" clId="{FE559F4E-D157-4867-AFA7-D3ACAC63B4E7}" dt="2024-07-17T01:00:15.874" v="69" actId="47"/>
        <pc:sldMkLst>
          <pc:docMk/>
          <pc:sldMk cId="2710173747" sldId="293"/>
        </pc:sldMkLst>
      </pc:sldChg>
      <pc:sldChg chg="addSp modSp add mod">
        <pc:chgData name="Owen Reynolds" userId="d80d79ab410040f6" providerId="LiveId" clId="{FE559F4E-D157-4867-AFA7-D3ACAC63B4E7}" dt="2024-07-26T14:03:30.299" v="6287" actId="12"/>
        <pc:sldMkLst>
          <pc:docMk/>
          <pc:sldMk cId="870815583" sldId="295"/>
        </pc:sldMkLst>
        <pc:spChg chg="mod">
          <ac:chgData name="Owen Reynolds" userId="d80d79ab410040f6" providerId="LiveId" clId="{FE559F4E-D157-4867-AFA7-D3ACAC63B4E7}" dt="2024-07-20T18:21:47.586" v="821" actId="20577"/>
          <ac:spMkLst>
            <pc:docMk/>
            <pc:sldMk cId="870815583" sldId="295"/>
            <ac:spMk id="2" creationId="{E1C71AD0-69C3-D248-A092-F849E1484CC9}"/>
          </ac:spMkLst>
        </pc:spChg>
        <pc:spChg chg="mod">
          <ac:chgData name="Owen Reynolds" userId="d80d79ab410040f6" providerId="LiveId" clId="{FE559F4E-D157-4867-AFA7-D3ACAC63B4E7}" dt="2024-07-26T14:03:30.299" v="6287" actId="12"/>
          <ac:spMkLst>
            <pc:docMk/>
            <pc:sldMk cId="870815583" sldId="295"/>
            <ac:spMk id="3" creationId="{5E617E2E-9D37-C728-3AD6-9A473E1369CB}"/>
          </ac:spMkLst>
        </pc:spChg>
        <pc:spChg chg="add">
          <ac:chgData name="Owen Reynolds" userId="d80d79ab410040f6" providerId="LiveId" clId="{FE559F4E-D157-4867-AFA7-D3ACAC63B4E7}" dt="2024-07-20T18:21:56.123" v="824"/>
          <ac:spMkLst>
            <pc:docMk/>
            <pc:sldMk cId="870815583" sldId="295"/>
            <ac:spMk id="4" creationId="{3F3B5AEF-28B1-2C32-8648-0AAC6EE9A435}"/>
          </ac:spMkLst>
        </pc:spChg>
        <pc:spChg chg="add">
          <ac:chgData name="Owen Reynolds" userId="d80d79ab410040f6" providerId="LiveId" clId="{FE559F4E-D157-4867-AFA7-D3ACAC63B4E7}" dt="2024-07-20T18:22:22.811" v="831"/>
          <ac:spMkLst>
            <pc:docMk/>
            <pc:sldMk cId="870815583" sldId="295"/>
            <ac:spMk id="5" creationId="{F2055339-8ACE-60BF-FEBA-5EC5C805EF7B}"/>
          </ac:spMkLst>
        </pc:spChg>
        <pc:picChg chg="add">
          <ac:chgData name="Owen Reynolds" userId="d80d79ab410040f6" providerId="LiveId" clId="{FE559F4E-D157-4867-AFA7-D3ACAC63B4E7}" dt="2024-07-20T18:21:56.123" v="824"/>
          <ac:picMkLst>
            <pc:docMk/>
            <pc:sldMk cId="870815583" sldId="295"/>
            <ac:picMk id="1026" creationId="{B853CFFF-2EEB-75B6-1686-2759545E31BA}"/>
          </ac:picMkLst>
        </pc:picChg>
        <pc:picChg chg="add">
          <ac:chgData name="Owen Reynolds" userId="d80d79ab410040f6" providerId="LiveId" clId="{FE559F4E-D157-4867-AFA7-D3ACAC63B4E7}" dt="2024-07-20T18:22:22.811" v="831"/>
          <ac:picMkLst>
            <pc:docMk/>
            <pc:sldMk cId="870815583" sldId="295"/>
            <ac:picMk id="1028" creationId="{1632D7B6-EE6C-442A-9A3D-BC04467679D7}"/>
          </ac:picMkLst>
        </pc:picChg>
        <pc:picChg chg="add">
          <ac:chgData name="Owen Reynolds" userId="d80d79ab410040f6" providerId="LiveId" clId="{FE559F4E-D157-4867-AFA7-D3ACAC63B4E7}" dt="2024-07-20T18:30:38.017" v="847"/>
          <ac:picMkLst>
            <pc:docMk/>
            <pc:sldMk cId="870815583" sldId="295"/>
            <ac:picMk id="1030" creationId="{08AC7D04-7FCA-4161-6D38-12CC901A6B3C}"/>
          </ac:picMkLst>
        </pc:picChg>
        <pc:picChg chg="add mod">
          <ac:chgData name="Owen Reynolds" userId="d80d79ab410040f6" providerId="LiveId" clId="{FE559F4E-D157-4867-AFA7-D3ACAC63B4E7}" dt="2024-07-20T18:30:46.751" v="851" actId="1076"/>
          <ac:picMkLst>
            <pc:docMk/>
            <pc:sldMk cId="870815583" sldId="295"/>
            <ac:picMk id="1032" creationId="{95E0CB11-8638-A36B-7A3D-843FC28AB479}"/>
          </ac:picMkLst>
        </pc:picChg>
        <pc:picChg chg="add mod">
          <ac:chgData name="Owen Reynolds" userId="d80d79ab410040f6" providerId="LiveId" clId="{FE559F4E-D157-4867-AFA7-D3ACAC63B4E7}" dt="2024-07-20T18:30:57.519" v="857" actId="1076"/>
          <ac:picMkLst>
            <pc:docMk/>
            <pc:sldMk cId="870815583" sldId="295"/>
            <ac:picMk id="1034" creationId="{B17C3D8E-6C8B-2BDB-611A-3B33BF25FA52}"/>
          </ac:picMkLst>
        </pc:picChg>
        <pc:picChg chg="add mod">
          <ac:chgData name="Owen Reynolds" userId="d80d79ab410040f6" providerId="LiveId" clId="{FE559F4E-D157-4867-AFA7-D3ACAC63B4E7}" dt="2024-07-20T18:35:40.866" v="889" actId="1076"/>
          <ac:picMkLst>
            <pc:docMk/>
            <pc:sldMk cId="870815583" sldId="295"/>
            <ac:picMk id="1036" creationId="{4CC473A1-6ECE-5620-58E2-0EA34A508D78}"/>
          </ac:picMkLst>
        </pc:picChg>
      </pc:sldChg>
      <pc:sldChg chg="add del">
        <pc:chgData name="Owen Reynolds" userId="d80d79ab410040f6" providerId="LiveId" clId="{FE559F4E-D157-4867-AFA7-D3ACAC63B4E7}" dt="2024-07-20T18:09:46.476" v="726" actId="47"/>
        <pc:sldMkLst>
          <pc:docMk/>
          <pc:sldMk cId="2517890207" sldId="296"/>
        </pc:sldMkLst>
      </pc:sldChg>
      <pc:sldChg chg="modSp add mod ord">
        <pc:chgData name="Owen Reynolds" userId="d80d79ab410040f6" providerId="LiveId" clId="{FE559F4E-D157-4867-AFA7-D3ACAC63B4E7}" dt="2024-07-25T16:52:48" v="4355" actId="255"/>
        <pc:sldMkLst>
          <pc:docMk/>
          <pc:sldMk cId="3309392371" sldId="296"/>
        </pc:sldMkLst>
        <pc:spChg chg="mod">
          <ac:chgData name="Owen Reynolds" userId="d80d79ab410040f6" providerId="LiveId" clId="{FE559F4E-D157-4867-AFA7-D3ACAC63B4E7}" dt="2024-07-20T18:41:38.644" v="939"/>
          <ac:spMkLst>
            <pc:docMk/>
            <pc:sldMk cId="3309392371" sldId="296"/>
            <ac:spMk id="2" creationId="{E1C71AD0-69C3-D248-A092-F849E1484CC9}"/>
          </ac:spMkLst>
        </pc:spChg>
        <pc:spChg chg="mod">
          <ac:chgData name="Owen Reynolds" userId="d80d79ab410040f6" providerId="LiveId" clId="{FE559F4E-D157-4867-AFA7-D3ACAC63B4E7}" dt="2024-07-25T16:52:48" v="4355" actId="255"/>
          <ac:spMkLst>
            <pc:docMk/>
            <pc:sldMk cId="3309392371" sldId="296"/>
            <ac:spMk id="3" creationId="{5E617E2E-9D37-C728-3AD6-9A473E1369CB}"/>
          </ac:spMkLst>
        </pc:spChg>
      </pc:sldChg>
      <pc:sldChg chg="add del">
        <pc:chgData name="Owen Reynolds" userId="d80d79ab410040f6" providerId="LiveId" clId="{FE559F4E-D157-4867-AFA7-D3ACAC63B4E7}" dt="2024-07-20T18:09:47.968" v="727" actId="47"/>
        <pc:sldMkLst>
          <pc:docMk/>
          <pc:sldMk cId="1190300383" sldId="297"/>
        </pc:sldMkLst>
      </pc:sldChg>
      <pc:sldChg chg="addSp delSp modSp add mod setBg">
        <pc:chgData name="Owen Reynolds" userId="d80d79ab410040f6" providerId="LiveId" clId="{FE559F4E-D157-4867-AFA7-D3ACAC63B4E7}" dt="2024-07-26T14:07:44.606" v="6332" actId="255"/>
        <pc:sldMkLst>
          <pc:docMk/>
          <pc:sldMk cId="3502843087" sldId="297"/>
        </pc:sldMkLst>
        <pc:spChg chg="mod">
          <ac:chgData name="Owen Reynolds" userId="d80d79ab410040f6" providerId="LiveId" clId="{FE559F4E-D157-4867-AFA7-D3ACAC63B4E7}" dt="2024-07-21T00:58:16.927" v="3521" actId="26606"/>
          <ac:spMkLst>
            <pc:docMk/>
            <pc:sldMk cId="3502843087" sldId="297"/>
            <ac:spMk id="2" creationId="{E1C71AD0-69C3-D248-A092-F849E1484CC9}"/>
          </ac:spMkLst>
        </pc:spChg>
        <pc:spChg chg="mod">
          <ac:chgData name="Owen Reynolds" userId="d80d79ab410040f6" providerId="LiveId" clId="{FE559F4E-D157-4867-AFA7-D3ACAC63B4E7}" dt="2024-07-26T14:07:44.606" v="6332" actId="255"/>
          <ac:spMkLst>
            <pc:docMk/>
            <pc:sldMk cId="3502843087" sldId="297"/>
            <ac:spMk id="3" creationId="{5E617E2E-9D37-C728-3AD6-9A473E1369CB}"/>
          </ac:spMkLst>
        </pc:spChg>
        <pc:spChg chg="add del">
          <ac:chgData name="Owen Reynolds" userId="d80d79ab410040f6" providerId="LiveId" clId="{FE559F4E-D157-4867-AFA7-D3ACAC63B4E7}" dt="2024-07-21T00:58:01.706" v="3516" actId="26606"/>
          <ac:spMkLst>
            <pc:docMk/>
            <pc:sldMk cId="3502843087" sldId="297"/>
            <ac:spMk id="6151" creationId="{F13C74B1-5B17-4795-BED0-7140497B445A}"/>
          </ac:spMkLst>
        </pc:spChg>
        <pc:spChg chg="add del">
          <ac:chgData name="Owen Reynolds" userId="d80d79ab410040f6" providerId="LiveId" clId="{FE559F4E-D157-4867-AFA7-D3ACAC63B4E7}" dt="2024-07-21T00:58:01.706" v="3516" actId="26606"/>
          <ac:spMkLst>
            <pc:docMk/>
            <pc:sldMk cId="3502843087" sldId="297"/>
            <ac:spMk id="6153" creationId="{D4974D33-8DC5-464E-8C6D-BE58F0669C17}"/>
          </ac:spMkLst>
        </pc:spChg>
        <pc:spChg chg="add del">
          <ac:chgData name="Owen Reynolds" userId="d80d79ab410040f6" providerId="LiveId" clId="{FE559F4E-D157-4867-AFA7-D3ACAC63B4E7}" dt="2024-07-21T00:58:12.794" v="3518" actId="26606"/>
          <ac:spMkLst>
            <pc:docMk/>
            <pc:sldMk cId="3502843087" sldId="297"/>
            <ac:spMk id="6155" creationId="{45D37F4E-DDB4-456B-97E0-9937730A039F}"/>
          </ac:spMkLst>
        </pc:spChg>
        <pc:spChg chg="add del">
          <ac:chgData name="Owen Reynolds" userId="d80d79ab410040f6" providerId="LiveId" clId="{FE559F4E-D157-4867-AFA7-D3ACAC63B4E7}" dt="2024-07-21T00:58:12.794" v="3518" actId="26606"/>
          <ac:spMkLst>
            <pc:docMk/>
            <pc:sldMk cId="3502843087" sldId="297"/>
            <ac:spMk id="6156" creationId="{B2DD41CD-8F47-4F56-AD12-4E2FF7696987}"/>
          </ac:spMkLst>
        </pc:spChg>
        <pc:spChg chg="add del">
          <ac:chgData name="Owen Reynolds" userId="d80d79ab410040f6" providerId="LiveId" clId="{FE559F4E-D157-4867-AFA7-D3ACAC63B4E7}" dt="2024-07-21T00:58:16.911" v="3520" actId="26606"/>
          <ac:spMkLst>
            <pc:docMk/>
            <pc:sldMk cId="3502843087" sldId="297"/>
            <ac:spMk id="6158" creationId="{F94AA2BD-2E3F-4B1D-8127-5744B8115311}"/>
          </ac:spMkLst>
        </pc:spChg>
        <pc:spChg chg="add del">
          <ac:chgData name="Owen Reynolds" userId="d80d79ab410040f6" providerId="LiveId" clId="{FE559F4E-D157-4867-AFA7-D3ACAC63B4E7}" dt="2024-07-21T00:58:16.911" v="3520" actId="26606"/>
          <ac:spMkLst>
            <pc:docMk/>
            <pc:sldMk cId="3502843087" sldId="297"/>
            <ac:spMk id="6159" creationId="{4BD02261-2DC8-4AA8-9E16-7751AE892445}"/>
          </ac:spMkLst>
        </pc:spChg>
        <pc:spChg chg="add del">
          <ac:chgData name="Owen Reynolds" userId="d80d79ab410040f6" providerId="LiveId" clId="{FE559F4E-D157-4867-AFA7-D3ACAC63B4E7}" dt="2024-07-21T00:58:16.911" v="3520" actId="26606"/>
          <ac:spMkLst>
            <pc:docMk/>
            <pc:sldMk cId="3502843087" sldId="297"/>
            <ac:spMk id="6160" creationId="{3D752CF2-2291-40B5-B462-C17B174C10BC}"/>
          </ac:spMkLst>
        </pc:spChg>
        <pc:spChg chg="add">
          <ac:chgData name="Owen Reynolds" userId="d80d79ab410040f6" providerId="LiveId" clId="{FE559F4E-D157-4867-AFA7-D3ACAC63B4E7}" dt="2024-07-21T00:58:16.927" v="3521" actId="26606"/>
          <ac:spMkLst>
            <pc:docMk/>
            <pc:sldMk cId="3502843087" sldId="297"/>
            <ac:spMk id="6162" creationId="{F13C74B1-5B17-4795-BED0-7140497B445A}"/>
          </ac:spMkLst>
        </pc:spChg>
        <pc:spChg chg="add">
          <ac:chgData name="Owen Reynolds" userId="d80d79ab410040f6" providerId="LiveId" clId="{FE559F4E-D157-4867-AFA7-D3ACAC63B4E7}" dt="2024-07-21T00:58:16.927" v="3521" actId="26606"/>
          <ac:spMkLst>
            <pc:docMk/>
            <pc:sldMk cId="3502843087" sldId="297"/>
            <ac:spMk id="6163" creationId="{D4974D33-8DC5-464E-8C6D-BE58F0669C17}"/>
          </ac:spMkLst>
        </pc:spChg>
        <pc:picChg chg="add mod">
          <ac:chgData name="Owen Reynolds" userId="d80d79ab410040f6" providerId="LiveId" clId="{FE559F4E-D157-4867-AFA7-D3ACAC63B4E7}" dt="2024-07-21T00:58:48.391" v="3525" actId="14100"/>
          <ac:picMkLst>
            <pc:docMk/>
            <pc:sldMk cId="3502843087" sldId="297"/>
            <ac:picMk id="6146" creationId="{9B76C8A1-E523-B792-DF28-A5589E4FDB5B}"/>
          </ac:picMkLst>
        </pc:picChg>
      </pc:sldChg>
      <pc:sldChg chg="addSp delSp modSp add mod setBg">
        <pc:chgData name="Owen Reynolds" userId="d80d79ab410040f6" providerId="LiveId" clId="{FE559F4E-D157-4867-AFA7-D3ACAC63B4E7}" dt="2024-07-25T16:54:03.169" v="4367" actId="1076"/>
        <pc:sldMkLst>
          <pc:docMk/>
          <pc:sldMk cId="1475880647" sldId="298"/>
        </pc:sldMkLst>
        <pc:spChg chg="mod">
          <ac:chgData name="Owen Reynolds" userId="d80d79ab410040f6" providerId="LiveId" clId="{FE559F4E-D157-4867-AFA7-D3ACAC63B4E7}" dt="2024-07-25T16:53:38.431" v="4360" actId="26606"/>
          <ac:spMkLst>
            <pc:docMk/>
            <pc:sldMk cId="1475880647" sldId="298"/>
            <ac:spMk id="2" creationId="{E1C71AD0-69C3-D248-A092-F849E1484CC9}"/>
          </ac:spMkLst>
        </pc:spChg>
        <pc:spChg chg="add del mod">
          <ac:chgData name="Owen Reynolds" userId="d80d79ab410040f6" providerId="LiveId" clId="{FE559F4E-D157-4867-AFA7-D3ACAC63B4E7}" dt="2024-07-25T16:53:46.835" v="4365" actId="26606"/>
          <ac:spMkLst>
            <pc:docMk/>
            <pc:sldMk cId="1475880647" sldId="298"/>
            <ac:spMk id="3" creationId="{5E617E2E-9D37-C728-3AD6-9A473E1369CB}"/>
          </ac:spMkLst>
        </pc:spChg>
        <pc:spChg chg="add del">
          <ac:chgData name="Owen Reynolds" userId="d80d79ab410040f6" providerId="LiveId" clId="{FE559F4E-D157-4867-AFA7-D3ACAC63B4E7}" dt="2024-07-25T16:53:38.431" v="4360" actId="26606"/>
          <ac:spMkLst>
            <pc:docMk/>
            <pc:sldMk cId="1475880647" sldId="298"/>
            <ac:spMk id="9" creationId="{53B021B3-DE93-4AB7-8A18-CF5F1CED88B8}"/>
          </ac:spMkLst>
        </pc:spChg>
        <pc:spChg chg="add del">
          <ac:chgData name="Owen Reynolds" userId="d80d79ab410040f6" providerId="LiveId" clId="{FE559F4E-D157-4867-AFA7-D3ACAC63B4E7}" dt="2024-07-25T16:53:38.431" v="4360" actId="26606"/>
          <ac:spMkLst>
            <pc:docMk/>
            <pc:sldMk cId="1475880647" sldId="298"/>
            <ac:spMk id="11" creationId="{52D502E5-F6B4-4D58-B4AE-FC466FF15EE8}"/>
          </ac:spMkLst>
        </pc:spChg>
        <pc:spChg chg="add del">
          <ac:chgData name="Owen Reynolds" userId="d80d79ab410040f6" providerId="LiveId" clId="{FE559F4E-D157-4867-AFA7-D3ACAC63B4E7}" dt="2024-07-25T16:53:38.431" v="4360" actId="26606"/>
          <ac:spMkLst>
            <pc:docMk/>
            <pc:sldMk cId="1475880647" sldId="298"/>
            <ac:spMk id="13" creationId="{9DECDBF4-02B6-4BB4-B65B-B8107AD6A9E8}"/>
          </ac:spMkLst>
        </pc:spChg>
        <pc:graphicFrameChg chg="add del">
          <ac:chgData name="Owen Reynolds" userId="d80d79ab410040f6" providerId="LiveId" clId="{FE559F4E-D157-4867-AFA7-D3ACAC63B4E7}" dt="2024-07-25T16:53:38.431" v="4360" actId="26606"/>
          <ac:graphicFrameMkLst>
            <pc:docMk/>
            <pc:sldMk cId="1475880647" sldId="298"/>
            <ac:graphicFrameMk id="5" creationId="{27D638B1-6BD5-E511-9DCD-700406175734}"/>
          </ac:graphicFrameMkLst>
        </pc:graphicFrameChg>
        <pc:graphicFrameChg chg="add del">
          <ac:chgData name="Owen Reynolds" userId="d80d79ab410040f6" providerId="LiveId" clId="{FE559F4E-D157-4867-AFA7-D3ACAC63B4E7}" dt="2024-07-25T16:53:46.819" v="4364" actId="26606"/>
          <ac:graphicFrameMkLst>
            <pc:docMk/>
            <pc:sldMk cId="1475880647" sldId="298"/>
            <ac:graphicFrameMk id="6" creationId="{D06D80F1-F88B-53B6-63DA-E46EBDE6442D}"/>
          </ac:graphicFrameMkLst>
        </pc:graphicFrameChg>
        <pc:graphicFrameChg chg="add mod">
          <ac:chgData name="Owen Reynolds" userId="d80d79ab410040f6" providerId="LiveId" clId="{FE559F4E-D157-4867-AFA7-D3ACAC63B4E7}" dt="2024-07-25T16:54:03.169" v="4367" actId="1076"/>
          <ac:graphicFrameMkLst>
            <pc:docMk/>
            <pc:sldMk cId="1475880647" sldId="298"/>
            <ac:graphicFrameMk id="8" creationId="{57ABC097-B77A-AD63-299D-D7BD2C06518B}"/>
          </ac:graphicFrameMkLst>
        </pc:graphicFrameChg>
        <pc:graphicFrameChg chg="add del">
          <ac:chgData name="Owen Reynolds" userId="d80d79ab410040f6" providerId="LiveId" clId="{FE559F4E-D157-4867-AFA7-D3ACAC63B4E7}" dt="2024-07-25T16:53:41.210" v="4362" actId="26606"/>
          <ac:graphicFrameMkLst>
            <pc:docMk/>
            <pc:sldMk cId="1475880647" sldId="298"/>
            <ac:graphicFrameMk id="15" creationId="{D06D80F1-F88B-53B6-63DA-E46EBDE6442D}"/>
          </ac:graphicFrameMkLst>
        </pc:graphicFrameChg>
      </pc:sldChg>
      <pc:sldChg chg="addSp modSp add mod setBg">
        <pc:chgData name="Owen Reynolds" userId="d80d79ab410040f6" providerId="LiveId" clId="{FE559F4E-D157-4867-AFA7-D3ACAC63B4E7}" dt="2024-07-20T21:53:42.339" v="2376" actId="20577"/>
        <pc:sldMkLst>
          <pc:docMk/>
          <pc:sldMk cId="1859002895" sldId="299"/>
        </pc:sldMkLst>
        <pc:spChg chg="mod">
          <ac:chgData name="Owen Reynolds" userId="d80d79ab410040f6" providerId="LiveId" clId="{FE559F4E-D157-4867-AFA7-D3ACAC63B4E7}" dt="2024-07-20T21:52:41.140" v="2066" actId="26606"/>
          <ac:spMkLst>
            <pc:docMk/>
            <pc:sldMk cId="1859002895" sldId="299"/>
            <ac:spMk id="2" creationId="{E1C71AD0-69C3-D248-A092-F849E1484CC9}"/>
          </ac:spMkLst>
        </pc:spChg>
        <pc:spChg chg="mod">
          <ac:chgData name="Owen Reynolds" userId="d80d79ab410040f6" providerId="LiveId" clId="{FE559F4E-D157-4867-AFA7-D3ACAC63B4E7}" dt="2024-07-20T21:53:42.339" v="2376" actId="20577"/>
          <ac:spMkLst>
            <pc:docMk/>
            <pc:sldMk cId="1859002895" sldId="299"/>
            <ac:spMk id="3" creationId="{5E617E2E-9D37-C728-3AD6-9A473E1369CB}"/>
          </ac:spMkLst>
        </pc:spChg>
        <pc:spChg chg="add">
          <ac:chgData name="Owen Reynolds" userId="d80d79ab410040f6" providerId="LiveId" clId="{FE559F4E-D157-4867-AFA7-D3ACAC63B4E7}" dt="2024-07-20T21:52:41.140" v="2066" actId="26606"/>
          <ac:spMkLst>
            <pc:docMk/>
            <pc:sldMk cId="1859002895" sldId="299"/>
            <ac:spMk id="4103" creationId="{45D37F4E-DDB4-456B-97E0-9937730A039F}"/>
          </ac:spMkLst>
        </pc:spChg>
        <pc:spChg chg="add">
          <ac:chgData name="Owen Reynolds" userId="d80d79ab410040f6" providerId="LiveId" clId="{FE559F4E-D157-4867-AFA7-D3ACAC63B4E7}" dt="2024-07-20T21:52:41.140" v="2066" actId="26606"/>
          <ac:spMkLst>
            <pc:docMk/>
            <pc:sldMk cId="1859002895" sldId="299"/>
            <ac:spMk id="4105" creationId="{B2DD41CD-8F47-4F56-AD12-4E2FF7696987}"/>
          </ac:spMkLst>
        </pc:spChg>
        <pc:picChg chg="add mod">
          <ac:chgData name="Owen Reynolds" userId="d80d79ab410040f6" providerId="LiveId" clId="{FE559F4E-D157-4867-AFA7-D3ACAC63B4E7}" dt="2024-07-20T21:52:43.764" v="2067" actId="1076"/>
          <ac:picMkLst>
            <pc:docMk/>
            <pc:sldMk cId="1859002895" sldId="299"/>
            <ac:picMk id="4098" creationId="{6B184AD7-D68E-09B6-5D42-2B545F1928EA}"/>
          </ac:picMkLst>
        </pc:picChg>
      </pc:sldChg>
      <pc:sldChg chg="addSp modSp add mod">
        <pc:chgData name="Owen Reynolds" userId="d80d79ab410040f6" providerId="LiveId" clId="{FE559F4E-D157-4867-AFA7-D3ACAC63B4E7}" dt="2024-07-20T21:51:08.898" v="2061" actId="1076"/>
        <pc:sldMkLst>
          <pc:docMk/>
          <pc:sldMk cId="1547396281" sldId="300"/>
        </pc:sldMkLst>
        <pc:spChg chg="mod">
          <ac:chgData name="Owen Reynolds" userId="d80d79ab410040f6" providerId="LiveId" clId="{FE559F4E-D157-4867-AFA7-D3ACAC63B4E7}" dt="2024-07-20T21:22:31.378" v="1216" actId="20577"/>
          <ac:spMkLst>
            <pc:docMk/>
            <pc:sldMk cId="1547396281" sldId="300"/>
            <ac:spMk id="2" creationId="{E1C71AD0-69C3-D248-A092-F849E1484CC9}"/>
          </ac:spMkLst>
        </pc:spChg>
        <pc:spChg chg="mod">
          <ac:chgData name="Owen Reynolds" userId="d80d79ab410040f6" providerId="LiveId" clId="{FE559F4E-D157-4867-AFA7-D3ACAC63B4E7}" dt="2024-07-20T21:50:58.120" v="2057" actId="27636"/>
          <ac:spMkLst>
            <pc:docMk/>
            <pc:sldMk cId="1547396281" sldId="300"/>
            <ac:spMk id="3" creationId="{5E617E2E-9D37-C728-3AD6-9A473E1369CB}"/>
          </ac:spMkLst>
        </pc:spChg>
        <pc:picChg chg="add mod">
          <ac:chgData name="Owen Reynolds" userId="d80d79ab410040f6" providerId="LiveId" clId="{FE559F4E-D157-4867-AFA7-D3ACAC63B4E7}" dt="2024-07-20T21:51:08.898" v="2061" actId="1076"/>
          <ac:picMkLst>
            <pc:docMk/>
            <pc:sldMk cId="1547396281" sldId="300"/>
            <ac:picMk id="3074" creationId="{2414AF18-0D70-8C12-0BDC-097E72242452}"/>
          </ac:picMkLst>
        </pc:picChg>
      </pc:sldChg>
      <pc:sldChg chg="modSp add mod ord">
        <pc:chgData name="Owen Reynolds" userId="d80d79ab410040f6" providerId="LiveId" clId="{FE559F4E-D157-4867-AFA7-D3ACAC63B4E7}" dt="2024-07-26T14:08:00.199" v="6343" actId="20577"/>
        <pc:sldMkLst>
          <pc:docMk/>
          <pc:sldMk cId="873279115" sldId="301"/>
        </pc:sldMkLst>
        <pc:spChg chg="mod">
          <ac:chgData name="Owen Reynolds" userId="d80d79ab410040f6" providerId="LiveId" clId="{FE559F4E-D157-4867-AFA7-D3ACAC63B4E7}" dt="2024-07-26T14:08:00.199" v="6343" actId="20577"/>
          <ac:spMkLst>
            <pc:docMk/>
            <pc:sldMk cId="873279115" sldId="301"/>
            <ac:spMk id="2" creationId="{E1C71AD0-69C3-D248-A092-F849E1484CC9}"/>
          </ac:spMkLst>
        </pc:spChg>
        <pc:spChg chg="mod">
          <ac:chgData name="Owen Reynolds" userId="d80d79ab410040f6" providerId="LiveId" clId="{FE559F4E-D157-4867-AFA7-D3ACAC63B4E7}" dt="2024-07-20T21:22:58.944" v="1222" actId="20577"/>
          <ac:spMkLst>
            <pc:docMk/>
            <pc:sldMk cId="873279115" sldId="301"/>
            <ac:spMk id="3" creationId="{5E617E2E-9D37-C728-3AD6-9A473E1369CB}"/>
          </ac:spMkLst>
        </pc:spChg>
      </pc:sldChg>
      <pc:sldChg chg="add del">
        <pc:chgData name="Owen Reynolds" userId="d80d79ab410040f6" providerId="LiveId" clId="{FE559F4E-D157-4867-AFA7-D3ACAC63B4E7}" dt="2024-07-20T21:20:59.557" v="1198" actId="47"/>
        <pc:sldMkLst>
          <pc:docMk/>
          <pc:sldMk cId="2612801345" sldId="302"/>
        </pc:sldMkLst>
      </pc:sldChg>
      <pc:sldChg chg="modSp add mod">
        <pc:chgData name="Owen Reynolds" userId="d80d79ab410040f6" providerId="LiveId" clId="{FE559F4E-D157-4867-AFA7-D3ACAC63B4E7}" dt="2024-07-25T16:54:32.434" v="4386" actId="20577"/>
        <pc:sldMkLst>
          <pc:docMk/>
          <pc:sldMk cId="3689067690" sldId="302"/>
        </pc:sldMkLst>
        <pc:spChg chg="mod">
          <ac:chgData name="Owen Reynolds" userId="d80d79ab410040f6" providerId="LiveId" clId="{FE559F4E-D157-4867-AFA7-D3ACAC63B4E7}" dt="2024-07-25T16:54:26.842" v="4374" actId="20577"/>
          <ac:spMkLst>
            <pc:docMk/>
            <pc:sldMk cId="3689067690" sldId="302"/>
            <ac:spMk id="2" creationId="{E1C71AD0-69C3-D248-A092-F849E1484CC9}"/>
          </ac:spMkLst>
        </pc:spChg>
        <pc:spChg chg="mod">
          <ac:chgData name="Owen Reynolds" userId="d80d79ab410040f6" providerId="LiveId" clId="{FE559F4E-D157-4867-AFA7-D3ACAC63B4E7}" dt="2024-07-25T16:54:32.434" v="4386" actId="20577"/>
          <ac:spMkLst>
            <pc:docMk/>
            <pc:sldMk cId="3689067690" sldId="302"/>
            <ac:spMk id="3" creationId="{5E617E2E-9D37-C728-3AD6-9A473E1369CB}"/>
          </ac:spMkLst>
        </pc:spChg>
      </pc:sldChg>
      <pc:sldChg chg="add del">
        <pc:chgData name="Owen Reynolds" userId="d80d79ab410040f6" providerId="LiveId" clId="{FE559F4E-D157-4867-AFA7-D3ACAC63B4E7}" dt="2024-07-20T21:21:04.319" v="1200"/>
        <pc:sldMkLst>
          <pc:docMk/>
          <pc:sldMk cId="4198455108" sldId="302"/>
        </pc:sldMkLst>
      </pc:sldChg>
      <pc:sldChg chg="addSp modSp add mod">
        <pc:chgData name="Owen Reynolds" userId="d80d79ab410040f6" providerId="LiveId" clId="{FE559F4E-D157-4867-AFA7-D3ACAC63B4E7}" dt="2024-07-20T21:49:14.529" v="2030" actId="20577"/>
        <pc:sldMkLst>
          <pc:docMk/>
          <pc:sldMk cId="551765720" sldId="303"/>
        </pc:sldMkLst>
        <pc:spChg chg="mod">
          <ac:chgData name="Owen Reynolds" userId="d80d79ab410040f6" providerId="LiveId" clId="{FE559F4E-D157-4867-AFA7-D3ACAC63B4E7}" dt="2024-07-20T21:40:35.004" v="1907" actId="20577"/>
          <ac:spMkLst>
            <pc:docMk/>
            <pc:sldMk cId="551765720" sldId="303"/>
            <ac:spMk id="2" creationId="{E1C71AD0-69C3-D248-A092-F849E1484CC9}"/>
          </ac:spMkLst>
        </pc:spChg>
        <pc:spChg chg="mod">
          <ac:chgData name="Owen Reynolds" userId="d80d79ab410040f6" providerId="LiveId" clId="{FE559F4E-D157-4867-AFA7-D3ACAC63B4E7}" dt="2024-07-20T21:49:14.529" v="2030" actId="20577"/>
          <ac:spMkLst>
            <pc:docMk/>
            <pc:sldMk cId="551765720" sldId="303"/>
            <ac:spMk id="3" creationId="{5E617E2E-9D37-C728-3AD6-9A473E1369CB}"/>
          </ac:spMkLst>
        </pc:spChg>
        <pc:picChg chg="add mod">
          <ac:chgData name="Owen Reynolds" userId="d80d79ab410040f6" providerId="LiveId" clId="{FE559F4E-D157-4867-AFA7-D3ACAC63B4E7}" dt="2024-07-20T21:47:39.111" v="2013" actId="1076"/>
          <ac:picMkLst>
            <pc:docMk/>
            <pc:sldMk cId="551765720" sldId="303"/>
            <ac:picMk id="2050" creationId="{8344C64A-4665-08C2-8F8C-18A936BD07C2}"/>
          </ac:picMkLst>
        </pc:picChg>
      </pc:sldChg>
      <pc:sldChg chg="modSp add mod">
        <pc:chgData name="Owen Reynolds" userId="d80d79ab410040f6" providerId="LiveId" clId="{FE559F4E-D157-4867-AFA7-D3ACAC63B4E7}" dt="2024-07-20T21:49:40.761" v="2047" actId="20577"/>
        <pc:sldMkLst>
          <pc:docMk/>
          <pc:sldMk cId="3827043398" sldId="304"/>
        </pc:sldMkLst>
        <pc:spChg chg="mod">
          <ac:chgData name="Owen Reynolds" userId="d80d79ab410040f6" providerId="LiveId" clId="{FE559F4E-D157-4867-AFA7-D3ACAC63B4E7}" dt="2024-07-20T21:36:44.753" v="1899" actId="20577"/>
          <ac:spMkLst>
            <pc:docMk/>
            <pc:sldMk cId="3827043398" sldId="304"/>
            <ac:spMk id="2" creationId="{E1C71AD0-69C3-D248-A092-F849E1484CC9}"/>
          </ac:spMkLst>
        </pc:spChg>
        <pc:spChg chg="mod">
          <ac:chgData name="Owen Reynolds" userId="d80d79ab410040f6" providerId="LiveId" clId="{FE559F4E-D157-4867-AFA7-D3ACAC63B4E7}" dt="2024-07-20T21:49:40.761" v="2047" actId="20577"/>
          <ac:spMkLst>
            <pc:docMk/>
            <pc:sldMk cId="3827043398" sldId="304"/>
            <ac:spMk id="3" creationId="{5E617E2E-9D37-C728-3AD6-9A473E1369CB}"/>
          </ac:spMkLst>
        </pc:spChg>
      </pc:sldChg>
      <pc:sldChg chg="addSp delSp modSp add mod setBg">
        <pc:chgData name="Owen Reynolds" userId="d80d79ab410040f6" providerId="LiveId" clId="{FE559F4E-D157-4867-AFA7-D3ACAC63B4E7}" dt="2024-07-24T15:33:39.519" v="3533" actId="313"/>
        <pc:sldMkLst>
          <pc:docMk/>
          <pc:sldMk cId="3742095674" sldId="305"/>
        </pc:sldMkLst>
        <pc:spChg chg="mod">
          <ac:chgData name="Owen Reynolds" userId="d80d79ab410040f6" providerId="LiveId" clId="{FE559F4E-D157-4867-AFA7-D3ACAC63B4E7}" dt="2024-07-21T00:50:06.143" v="3513" actId="26606"/>
          <ac:spMkLst>
            <pc:docMk/>
            <pc:sldMk cId="3742095674" sldId="305"/>
            <ac:spMk id="2" creationId="{E1C71AD0-69C3-D248-A092-F849E1484CC9}"/>
          </ac:spMkLst>
        </pc:spChg>
        <pc:spChg chg="add del mod ord">
          <ac:chgData name="Owen Reynolds" userId="d80d79ab410040f6" providerId="LiveId" clId="{FE559F4E-D157-4867-AFA7-D3ACAC63B4E7}" dt="2024-07-24T15:33:39.519" v="3533" actId="313"/>
          <ac:spMkLst>
            <pc:docMk/>
            <pc:sldMk cId="3742095674" sldId="305"/>
            <ac:spMk id="3" creationId="{5E617E2E-9D37-C728-3AD6-9A473E1369CB}"/>
          </ac:spMkLst>
        </pc:spChg>
        <pc:spChg chg="add mod">
          <ac:chgData name="Owen Reynolds" userId="d80d79ab410040f6" providerId="LiveId" clId="{FE559F4E-D157-4867-AFA7-D3ACAC63B4E7}" dt="2024-07-20T21:57:40.655" v="2514" actId="26606"/>
          <ac:spMkLst>
            <pc:docMk/>
            <pc:sldMk cId="3742095674" sldId="305"/>
            <ac:spMk id="4" creationId="{3A0A2E1C-D0D1-B1AC-5749-9D0631C867A4}"/>
          </ac:spMkLst>
        </pc:spChg>
        <pc:spChg chg="add mod">
          <ac:chgData name="Owen Reynolds" userId="d80d79ab410040f6" providerId="LiveId" clId="{FE559F4E-D157-4867-AFA7-D3ACAC63B4E7}" dt="2024-07-20T21:57:43.039" v="2516" actId="478"/>
          <ac:spMkLst>
            <pc:docMk/>
            <pc:sldMk cId="3742095674" sldId="305"/>
            <ac:spMk id="5" creationId="{8E6B66A1-EEA7-09B2-36BA-631628E93468}"/>
          </ac:spMkLst>
        </pc:spChg>
        <pc:spChg chg="add del">
          <ac:chgData name="Owen Reynolds" userId="d80d79ab410040f6" providerId="LiveId" clId="{FE559F4E-D157-4867-AFA7-D3ACAC63B4E7}" dt="2024-07-20T21:57:40.655" v="2514" actId="26606"/>
          <ac:spMkLst>
            <pc:docMk/>
            <pc:sldMk cId="3742095674" sldId="305"/>
            <ac:spMk id="9" creationId="{100EDD19-6802-4EC3-95CE-CFFAB042CFD6}"/>
          </ac:spMkLst>
        </pc:spChg>
        <pc:spChg chg="add del">
          <ac:chgData name="Owen Reynolds" userId="d80d79ab410040f6" providerId="LiveId" clId="{FE559F4E-D157-4867-AFA7-D3ACAC63B4E7}" dt="2024-07-20T21:57:40.655" v="2514" actId="26606"/>
          <ac:spMkLst>
            <pc:docMk/>
            <pc:sldMk cId="3742095674" sldId="305"/>
            <ac:spMk id="11" creationId="{DB17E863-922E-4C26-BD64-E8FD41D28661}"/>
          </ac:spMkLst>
        </pc:spChg>
        <pc:spChg chg="add del">
          <ac:chgData name="Owen Reynolds" userId="d80d79ab410040f6" providerId="LiveId" clId="{FE559F4E-D157-4867-AFA7-D3ACAC63B4E7}" dt="2024-07-21T00:50:04.416" v="3510" actId="26606"/>
          <ac:spMkLst>
            <pc:docMk/>
            <pc:sldMk cId="3742095674" sldId="305"/>
            <ac:spMk id="5129" creationId="{2C61293E-6EBE-43EF-A52C-9BEBFD7679D4}"/>
          </ac:spMkLst>
        </pc:spChg>
        <pc:spChg chg="add del">
          <ac:chgData name="Owen Reynolds" userId="d80d79ab410040f6" providerId="LiveId" clId="{FE559F4E-D157-4867-AFA7-D3ACAC63B4E7}" dt="2024-07-21T00:50:04.416" v="3510" actId="26606"/>
          <ac:spMkLst>
            <pc:docMk/>
            <pc:sldMk cId="3742095674" sldId="305"/>
            <ac:spMk id="5131" creationId="{21540236-BFD5-4A9D-8840-4703E7F76825}"/>
          </ac:spMkLst>
        </pc:spChg>
        <pc:spChg chg="add del">
          <ac:chgData name="Owen Reynolds" userId="d80d79ab410040f6" providerId="LiveId" clId="{FE559F4E-D157-4867-AFA7-D3ACAC63B4E7}" dt="2024-07-21T00:50:06.143" v="3512" actId="26606"/>
          <ac:spMkLst>
            <pc:docMk/>
            <pc:sldMk cId="3742095674" sldId="305"/>
            <ac:spMk id="5133" creationId="{45D37F4E-DDB4-456B-97E0-9937730A039F}"/>
          </ac:spMkLst>
        </pc:spChg>
        <pc:spChg chg="add del">
          <ac:chgData name="Owen Reynolds" userId="d80d79ab410040f6" providerId="LiveId" clId="{FE559F4E-D157-4867-AFA7-D3ACAC63B4E7}" dt="2024-07-21T00:50:06.143" v="3512" actId="26606"/>
          <ac:spMkLst>
            <pc:docMk/>
            <pc:sldMk cId="3742095674" sldId="305"/>
            <ac:spMk id="5134" creationId="{B2DD41CD-8F47-4F56-AD12-4E2FF7696987}"/>
          </ac:spMkLst>
        </pc:spChg>
        <pc:spChg chg="add">
          <ac:chgData name="Owen Reynolds" userId="d80d79ab410040f6" providerId="LiveId" clId="{FE559F4E-D157-4867-AFA7-D3ACAC63B4E7}" dt="2024-07-21T00:50:06.143" v="3513" actId="26606"/>
          <ac:spMkLst>
            <pc:docMk/>
            <pc:sldMk cId="3742095674" sldId="305"/>
            <ac:spMk id="5136" creationId="{F13C74B1-5B17-4795-BED0-7140497B445A}"/>
          </ac:spMkLst>
        </pc:spChg>
        <pc:spChg chg="add">
          <ac:chgData name="Owen Reynolds" userId="d80d79ab410040f6" providerId="LiveId" clId="{FE559F4E-D157-4867-AFA7-D3ACAC63B4E7}" dt="2024-07-21T00:50:06.143" v="3513" actId="26606"/>
          <ac:spMkLst>
            <pc:docMk/>
            <pc:sldMk cId="3742095674" sldId="305"/>
            <ac:spMk id="5137" creationId="{D4974D33-8DC5-464E-8C6D-BE58F0669C17}"/>
          </ac:spMkLst>
        </pc:spChg>
        <pc:picChg chg="add del">
          <ac:chgData name="Owen Reynolds" userId="d80d79ab410040f6" providerId="LiveId" clId="{FE559F4E-D157-4867-AFA7-D3ACAC63B4E7}" dt="2024-07-20T21:57:43.636" v="2517" actId="478"/>
          <ac:picMkLst>
            <pc:docMk/>
            <pc:sldMk cId="3742095674" sldId="305"/>
            <ac:picMk id="5122" creationId="{60B7CCB5-762D-6CD2-78DE-8DFCC08DF58A}"/>
          </ac:picMkLst>
        </pc:picChg>
        <pc:picChg chg="add mod">
          <ac:chgData name="Owen Reynolds" userId="d80d79ab410040f6" providerId="LiveId" clId="{FE559F4E-D157-4867-AFA7-D3ACAC63B4E7}" dt="2024-07-21T00:50:06.143" v="3513" actId="26606"/>
          <ac:picMkLst>
            <pc:docMk/>
            <pc:sldMk cId="3742095674" sldId="305"/>
            <ac:picMk id="5124" creationId="{0AF7B049-3E1F-D05E-B883-1BF6B746DCA8}"/>
          </ac:picMkLst>
        </pc:picChg>
      </pc:sldChg>
      <pc:sldChg chg="modSp add mod">
        <pc:chgData name="Owen Reynolds" userId="d80d79ab410040f6" providerId="LiveId" clId="{FE559F4E-D157-4867-AFA7-D3ACAC63B4E7}" dt="2024-07-20T21:46:34.506" v="2004" actId="20577"/>
        <pc:sldMkLst>
          <pc:docMk/>
          <pc:sldMk cId="659406165" sldId="306"/>
        </pc:sldMkLst>
        <pc:spChg chg="mod">
          <ac:chgData name="Owen Reynolds" userId="d80d79ab410040f6" providerId="LiveId" clId="{FE559F4E-D157-4867-AFA7-D3ACAC63B4E7}" dt="2024-07-20T21:46:34.506" v="2004" actId="20577"/>
          <ac:spMkLst>
            <pc:docMk/>
            <pc:sldMk cId="659406165" sldId="306"/>
            <ac:spMk id="2" creationId="{E1C71AD0-69C3-D248-A092-F849E1484CC9}"/>
          </ac:spMkLst>
        </pc:spChg>
      </pc:sldChg>
      <pc:sldChg chg="modSp add mod">
        <pc:chgData name="Owen Reynolds" userId="d80d79ab410040f6" providerId="LiveId" clId="{FE559F4E-D157-4867-AFA7-D3ACAC63B4E7}" dt="2024-07-20T22:03:06.943" v="3452" actId="255"/>
        <pc:sldMkLst>
          <pc:docMk/>
          <pc:sldMk cId="950932632" sldId="307"/>
        </pc:sldMkLst>
        <pc:spChg chg="mod">
          <ac:chgData name="Owen Reynolds" userId="d80d79ab410040f6" providerId="LiveId" clId="{FE559F4E-D157-4867-AFA7-D3ACAC63B4E7}" dt="2024-07-20T22:02:26.688" v="3446" actId="20577"/>
          <ac:spMkLst>
            <pc:docMk/>
            <pc:sldMk cId="950932632" sldId="307"/>
            <ac:spMk id="2" creationId="{E1C71AD0-69C3-D248-A092-F849E1484CC9}"/>
          </ac:spMkLst>
        </pc:spChg>
        <pc:spChg chg="mod">
          <ac:chgData name="Owen Reynolds" userId="d80d79ab410040f6" providerId="LiveId" clId="{FE559F4E-D157-4867-AFA7-D3ACAC63B4E7}" dt="2024-07-20T22:03:06.943" v="3452" actId="255"/>
          <ac:spMkLst>
            <pc:docMk/>
            <pc:sldMk cId="950932632" sldId="307"/>
            <ac:spMk id="3" creationId="{5E617E2E-9D37-C728-3AD6-9A473E1369CB}"/>
          </ac:spMkLst>
        </pc:spChg>
      </pc:sldChg>
      <pc:sldChg chg="modSp add mod">
        <pc:chgData name="Owen Reynolds" userId="d80d79ab410040f6" providerId="LiveId" clId="{FE559F4E-D157-4867-AFA7-D3ACAC63B4E7}" dt="2024-07-20T22:04:52.784" v="3485" actId="20577"/>
        <pc:sldMkLst>
          <pc:docMk/>
          <pc:sldMk cId="478190441" sldId="308"/>
        </pc:sldMkLst>
        <pc:spChg chg="mod">
          <ac:chgData name="Owen Reynolds" userId="d80d79ab410040f6" providerId="LiveId" clId="{FE559F4E-D157-4867-AFA7-D3ACAC63B4E7}" dt="2024-07-20T22:03:36.130" v="3459" actId="20577"/>
          <ac:spMkLst>
            <pc:docMk/>
            <pc:sldMk cId="478190441" sldId="308"/>
            <ac:spMk id="2" creationId="{E1C71AD0-69C3-D248-A092-F849E1484CC9}"/>
          </ac:spMkLst>
        </pc:spChg>
        <pc:spChg chg="mod">
          <ac:chgData name="Owen Reynolds" userId="d80d79ab410040f6" providerId="LiveId" clId="{FE559F4E-D157-4867-AFA7-D3ACAC63B4E7}" dt="2024-07-20T22:04:52.784" v="3485" actId="20577"/>
          <ac:spMkLst>
            <pc:docMk/>
            <pc:sldMk cId="478190441" sldId="308"/>
            <ac:spMk id="3" creationId="{5E617E2E-9D37-C728-3AD6-9A473E1369CB}"/>
          </ac:spMkLst>
        </pc:spChg>
      </pc:sldChg>
      <pc:sldChg chg="addSp delSp modSp add mod">
        <pc:chgData name="Owen Reynolds" userId="d80d79ab410040f6" providerId="LiveId" clId="{FE559F4E-D157-4867-AFA7-D3ACAC63B4E7}" dt="2024-07-26T14:04:38.844" v="6318" actId="20577"/>
        <pc:sldMkLst>
          <pc:docMk/>
          <pc:sldMk cId="2514645408" sldId="309"/>
        </pc:sldMkLst>
        <pc:spChg chg="mod">
          <ac:chgData name="Owen Reynolds" userId="d80d79ab410040f6" providerId="LiveId" clId="{FE559F4E-D157-4867-AFA7-D3ACAC63B4E7}" dt="2024-07-26T14:04:38.844" v="6318" actId="20577"/>
          <ac:spMkLst>
            <pc:docMk/>
            <pc:sldMk cId="2514645408" sldId="309"/>
            <ac:spMk id="3" creationId="{5E617E2E-9D37-C728-3AD6-9A473E1369CB}"/>
          </ac:spMkLst>
        </pc:spChg>
        <pc:spChg chg="mod">
          <ac:chgData name="Owen Reynolds" userId="d80d79ab410040f6" providerId="LiveId" clId="{FE559F4E-D157-4867-AFA7-D3ACAC63B4E7}" dt="2024-07-26T13:11:24.502" v="5504" actId="26606"/>
          <ac:spMkLst>
            <pc:docMk/>
            <pc:sldMk cId="2514645408" sldId="309"/>
            <ac:spMk id="4" creationId="{A0371BD5-A0AD-17A3-2831-16304FB44593}"/>
          </ac:spMkLst>
        </pc:spChg>
        <pc:spChg chg="add del">
          <ac:chgData name="Owen Reynolds" userId="d80d79ab410040f6" providerId="LiveId" clId="{FE559F4E-D157-4867-AFA7-D3ACAC63B4E7}" dt="2024-07-26T13:11:24.502" v="5504" actId="26606"/>
          <ac:spMkLst>
            <pc:docMk/>
            <pc:sldMk cId="2514645408" sldId="309"/>
            <ac:spMk id="2067" creationId="{F13C74B1-5B17-4795-BED0-7140497B445A}"/>
          </ac:spMkLst>
        </pc:spChg>
        <pc:spChg chg="add del">
          <ac:chgData name="Owen Reynolds" userId="d80d79ab410040f6" providerId="LiveId" clId="{FE559F4E-D157-4867-AFA7-D3ACAC63B4E7}" dt="2024-07-26T13:11:24.502" v="5504" actId="26606"/>
          <ac:spMkLst>
            <pc:docMk/>
            <pc:sldMk cId="2514645408" sldId="309"/>
            <ac:spMk id="2068" creationId="{D4974D33-8DC5-464E-8C6D-BE58F0669C17}"/>
          </ac:spMkLst>
        </pc:spChg>
        <pc:spChg chg="add del">
          <ac:chgData name="Owen Reynolds" userId="d80d79ab410040f6" providerId="LiveId" clId="{FE559F4E-D157-4867-AFA7-D3ACAC63B4E7}" dt="2024-07-26T13:11:24.502" v="5504" actId="26606"/>
          <ac:spMkLst>
            <pc:docMk/>
            <pc:sldMk cId="2514645408" sldId="309"/>
            <ac:spMk id="2070" creationId="{4DD35268-6FBE-0BCD-C050-3F804C7C54A2}"/>
          </ac:spMkLst>
        </pc:spChg>
        <pc:spChg chg="add del">
          <ac:chgData name="Owen Reynolds" userId="d80d79ab410040f6" providerId="LiveId" clId="{FE559F4E-D157-4867-AFA7-D3ACAC63B4E7}" dt="2024-07-26T12:07:00.852" v="5200" actId="26606"/>
          <ac:spMkLst>
            <pc:docMk/>
            <pc:sldMk cId="2514645408" sldId="309"/>
            <ac:spMk id="2073" creationId="{A7AE9375-4664-4DB2-922D-2782A6E439AC}"/>
          </ac:spMkLst>
        </pc:spChg>
        <pc:spChg chg="add del">
          <ac:chgData name="Owen Reynolds" userId="d80d79ab410040f6" providerId="LiveId" clId="{FE559F4E-D157-4867-AFA7-D3ACAC63B4E7}" dt="2024-07-26T12:07:00.852" v="5200" actId="26606"/>
          <ac:spMkLst>
            <pc:docMk/>
            <pc:sldMk cId="2514645408" sldId="309"/>
            <ac:spMk id="2077" creationId="{C87417AF-190E-4D6E-AFA6-7D3E84B0B430}"/>
          </ac:spMkLst>
        </pc:spChg>
        <pc:spChg chg="add del">
          <ac:chgData name="Owen Reynolds" userId="d80d79ab410040f6" providerId="LiveId" clId="{FE559F4E-D157-4867-AFA7-D3ACAC63B4E7}" dt="2024-07-26T12:07:00.852" v="5200" actId="26606"/>
          <ac:spMkLst>
            <pc:docMk/>
            <pc:sldMk cId="2514645408" sldId="309"/>
            <ac:spMk id="2079" creationId="{80B30ED8-273E-4C07-8568-2FE5CC5C483D}"/>
          </ac:spMkLst>
        </pc:spChg>
        <pc:grpChg chg="add del">
          <ac:chgData name="Owen Reynolds" userId="d80d79ab410040f6" providerId="LiveId" clId="{FE559F4E-D157-4867-AFA7-D3ACAC63B4E7}" dt="2024-07-26T13:11:24.502" v="5504" actId="26606"/>
          <ac:grpSpMkLst>
            <pc:docMk/>
            <pc:sldMk cId="2514645408" sldId="309"/>
            <ac:grpSpMk id="2071" creationId="{F3A0B02E-2A29-A1CD-0D60-A9E1681AF3C7}"/>
          </ac:grpSpMkLst>
        </pc:grpChg>
        <pc:picChg chg="add mod">
          <ac:chgData name="Owen Reynolds" userId="d80d79ab410040f6" providerId="LiveId" clId="{FE559F4E-D157-4867-AFA7-D3ACAC63B4E7}" dt="2024-07-26T13:11:24.502" v="5504" actId="26606"/>
          <ac:picMkLst>
            <pc:docMk/>
            <pc:sldMk cId="2514645408" sldId="309"/>
            <ac:picMk id="5" creationId="{4921EF15-DD26-5345-4613-4FC109FAE0A7}"/>
          </ac:picMkLst>
        </pc:picChg>
        <pc:picChg chg="add del mod">
          <ac:chgData name="Owen Reynolds" userId="d80d79ab410040f6" providerId="LiveId" clId="{FE559F4E-D157-4867-AFA7-D3ACAC63B4E7}" dt="2024-07-26T13:11:07.260" v="5500" actId="478"/>
          <ac:picMkLst>
            <pc:docMk/>
            <pc:sldMk cId="2514645408" sldId="309"/>
            <ac:picMk id="7" creationId="{C421D6B8-FB95-71F8-496B-C3357CB6AC8B}"/>
          </ac:picMkLst>
        </pc:picChg>
        <pc:picChg chg="add del mod ord">
          <ac:chgData name="Owen Reynolds" userId="d80d79ab410040f6" providerId="LiveId" clId="{FE559F4E-D157-4867-AFA7-D3ACAC63B4E7}" dt="2024-07-26T13:14:46.575" v="5619" actId="478"/>
          <ac:picMkLst>
            <pc:docMk/>
            <pc:sldMk cId="2514645408" sldId="309"/>
            <ac:picMk id="9" creationId="{C2A78EF4-4BAE-35D0-392D-14A50B81FE8C}"/>
          </ac:picMkLst>
        </pc:picChg>
        <pc:picChg chg="add mod ord">
          <ac:chgData name="Owen Reynolds" userId="d80d79ab410040f6" providerId="LiveId" clId="{FE559F4E-D157-4867-AFA7-D3ACAC63B4E7}" dt="2024-07-26T13:11:24.502" v="5504" actId="26606"/>
          <ac:picMkLst>
            <pc:docMk/>
            <pc:sldMk cId="2514645408" sldId="309"/>
            <ac:picMk id="1026" creationId="{6B5F278D-ED9B-0EE3-13AC-06ABFC98BA09}"/>
          </ac:picMkLst>
        </pc:picChg>
        <pc:picChg chg="add mod">
          <ac:chgData name="Owen Reynolds" userId="d80d79ab410040f6" providerId="LiveId" clId="{FE559F4E-D157-4867-AFA7-D3ACAC63B4E7}" dt="2024-07-26T12:03:48.533" v="4785" actId="1076"/>
          <ac:picMkLst>
            <pc:docMk/>
            <pc:sldMk cId="2514645408" sldId="309"/>
            <ac:picMk id="1028" creationId="{BE679C99-6A1F-8E19-39AE-1D9974573ABD}"/>
          </ac:picMkLst>
        </pc:picChg>
        <pc:picChg chg="add del mod">
          <ac:chgData name="Owen Reynolds" userId="d80d79ab410040f6" providerId="LiveId" clId="{FE559F4E-D157-4867-AFA7-D3ACAC63B4E7}" dt="2024-07-26T12:04:12.993" v="4802" actId="21"/>
          <ac:picMkLst>
            <pc:docMk/>
            <pc:sldMk cId="2514645408" sldId="309"/>
            <ac:picMk id="1030" creationId="{99601505-5A95-A090-CAED-671D961999AF}"/>
          </ac:picMkLst>
        </pc:picChg>
        <pc:picChg chg="del">
          <ac:chgData name="Owen Reynolds" userId="d80d79ab410040f6" providerId="LiveId" clId="{FE559F4E-D157-4867-AFA7-D3ACAC63B4E7}" dt="2024-07-26T11:59:32.592" v="4449" actId="478"/>
          <ac:picMkLst>
            <pc:docMk/>
            <pc:sldMk cId="2514645408" sldId="309"/>
            <ac:picMk id="2050" creationId="{7B69FA20-F241-62C1-A9A6-9B3AC9E30EB1}"/>
          </ac:picMkLst>
        </pc:picChg>
        <pc:cxnChg chg="add del">
          <ac:chgData name="Owen Reynolds" userId="d80d79ab410040f6" providerId="LiveId" clId="{FE559F4E-D157-4867-AFA7-D3ACAC63B4E7}" dt="2024-07-26T12:07:00.852" v="5200" actId="26606"/>
          <ac:cxnSpMkLst>
            <pc:docMk/>
            <pc:sldMk cId="2514645408" sldId="309"/>
            <ac:cxnSpMk id="2075" creationId="{EE504C98-6397-41C1-A8D8-2D9C4ED307E0}"/>
          </ac:cxnSpMkLst>
        </pc:cxnChg>
      </pc:sldChg>
      <pc:sldChg chg="addSp delSp modSp add mod">
        <pc:chgData name="Owen Reynolds" userId="d80d79ab410040f6" providerId="LiveId" clId="{FE559F4E-D157-4867-AFA7-D3ACAC63B4E7}" dt="2024-07-26T14:04:53.137" v="6320" actId="27636"/>
        <pc:sldMkLst>
          <pc:docMk/>
          <pc:sldMk cId="3752472368" sldId="310"/>
        </pc:sldMkLst>
        <pc:spChg chg="mod">
          <ac:chgData name="Owen Reynolds" userId="d80d79ab410040f6" providerId="LiveId" clId="{FE559F4E-D157-4867-AFA7-D3ACAC63B4E7}" dt="2024-07-26T13:12:55.943" v="5568" actId="255"/>
          <ac:spMkLst>
            <pc:docMk/>
            <pc:sldMk cId="3752472368" sldId="310"/>
            <ac:spMk id="3" creationId="{5E617E2E-9D37-C728-3AD6-9A473E1369CB}"/>
          </ac:spMkLst>
        </pc:spChg>
        <pc:spChg chg="mod">
          <ac:chgData name="Owen Reynolds" userId="d80d79ab410040f6" providerId="LiveId" clId="{FE559F4E-D157-4867-AFA7-D3ACAC63B4E7}" dt="2024-07-26T14:04:53.137" v="6320" actId="27636"/>
          <ac:spMkLst>
            <pc:docMk/>
            <pc:sldMk cId="3752472368" sldId="310"/>
            <ac:spMk id="4" creationId="{A0371BD5-A0AD-17A3-2831-16304FB44593}"/>
          </ac:spMkLst>
        </pc:spChg>
        <pc:spChg chg="add del mod">
          <ac:chgData name="Owen Reynolds" userId="d80d79ab410040f6" providerId="LiveId" clId="{FE559F4E-D157-4867-AFA7-D3ACAC63B4E7}" dt="2024-07-26T13:17:58.021" v="5634" actId="21"/>
          <ac:spMkLst>
            <pc:docMk/>
            <pc:sldMk cId="3752472368" sldId="310"/>
            <ac:spMk id="10" creationId="{85F5C873-650D-2CEA-7294-1A60E23E1625}"/>
          </ac:spMkLst>
        </pc:spChg>
        <pc:picChg chg="del">
          <ac:chgData name="Owen Reynolds" userId="d80d79ab410040f6" providerId="LiveId" clId="{FE559F4E-D157-4867-AFA7-D3ACAC63B4E7}" dt="2024-07-26T13:11:48.738" v="5510" actId="478"/>
          <ac:picMkLst>
            <pc:docMk/>
            <pc:sldMk cId="3752472368" sldId="310"/>
            <ac:picMk id="5" creationId="{4921EF15-DD26-5345-4613-4FC109FAE0A7}"/>
          </ac:picMkLst>
        </pc:picChg>
        <pc:picChg chg="add del mod">
          <ac:chgData name="Owen Reynolds" userId="d80d79ab410040f6" providerId="LiveId" clId="{FE559F4E-D157-4867-AFA7-D3ACAC63B4E7}" dt="2024-07-26T13:14:32.003" v="5616" actId="478"/>
          <ac:picMkLst>
            <pc:docMk/>
            <pc:sldMk cId="3752472368" sldId="310"/>
            <ac:picMk id="6" creationId="{1D1476FA-C9FE-D121-1499-6481C481E9E0}"/>
          </ac:picMkLst>
        </pc:picChg>
        <pc:picChg chg="add mod">
          <ac:chgData name="Owen Reynolds" userId="d80d79ab410040f6" providerId="LiveId" clId="{FE559F4E-D157-4867-AFA7-D3ACAC63B4E7}" dt="2024-07-26T13:14:34.437" v="5618" actId="1076"/>
          <ac:picMkLst>
            <pc:docMk/>
            <pc:sldMk cId="3752472368" sldId="310"/>
            <ac:picMk id="8" creationId="{83C68C68-C574-6820-2D48-0FC00D8EFD20}"/>
          </ac:picMkLst>
        </pc:picChg>
        <pc:picChg chg="del">
          <ac:chgData name="Owen Reynolds" userId="d80d79ab410040f6" providerId="LiveId" clId="{FE559F4E-D157-4867-AFA7-D3ACAC63B4E7}" dt="2024-07-26T13:11:54.048" v="5512" actId="478"/>
          <ac:picMkLst>
            <pc:docMk/>
            <pc:sldMk cId="3752472368" sldId="310"/>
            <ac:picMk id="9" creationId="{C2A78EF4-4BAE-35D0-392D-14A50B81FE8C}"/>
          </ac:picMkLst>
        </pc:picChg>
        <pc:picChg chg="del">
          <ac:chgData name="Owen Reynolds" userId="d80d79ab410040f6" providerId="LiveId" clId="{FE559F4E-D157-4867-AFA7-D3ACAC63B4E7}" dt="2024-07-26T13:11:50.271" v="5511" actId="478"/>
          <ac:picMkLst>
            <pc:docMk/>
            <pc:sldMk cId="3752472368" sldId="310"/>
            <ac:picMk id="1026" creationId="{6B5F278D-ED9B-0EE3-13AC-06ABFC98BA09}"/>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F1168E-A3C1-478B-8AA3-31EF83717BD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5E2B9F9-9779-4DA9-9AB8-2DF5CDD68955}">
      <dgm:prSet/>
      <dgm:spPr/>
      <dgm:t>
        <a:bodyPr/>
        <a:lstStyle/>
        <a:p>
          <a:pPr>
            <a:lnSpc>
              <a:spcPct val="100000"/>
            </a:lnSpc>
          </a:pPr>
          <a:r>
            <a:rPr lang="en-US" b="0" i="0" baseline="0" dirty="0"/>
            <a:t>GPO’s and OU’s that were used for testing called “TEST,” “TST” that don’t contain any active items. If they </a:t>
          </a:r>
          <a:r>
            <a:rPr lang="en-US" b="0" i="0" baseline="0" dirty="0" err="1"/>
            <a:t>ain’t</a:t>
          </a:r>
          <a:r>
            <a:rPr lang="en-US" b="0" i="0" baseline="0" dirty="0"/>
            <a:t> used, delete ’</a:t>
          </a:r>
          <a:r>
            <a:rPr lang="en-US" b="0" i="0" baseline="0" dirty="0" err="1"/>
            <a:t>em</a:t>
          </a:r>
          <a:r>
            <a:rPr lang="en-US" b="0" i="0" baseline="0" dirty="0"/>
            <a:t>!</a:t>
          </a:r>
          <a:endParaRPr lang="en-US" dirty="0"/>
        </a:p>
      </dgm:t>
    </dgm:pt>
    <dgm:pt modelId="{60010B24-5B96-4826-A086-20EE8743CBDA}" type="parTrans" cxnId="{D3241705-8CEA-497A-BCF3-2B0154453C6E}">
      <dgm:prSet/>
      <dgm:spPr/>
      <dgm:t>
        <a:bodyPr/>
        <a:lstStyle/>
        <a:p>
          <a:endParaRPr lang="en-US"/>
        </a:p>
      </dgm:t>
    </dgm:pt>
    <dgm:pt modelId="{5D5FEDA6-40AA-4EC8-A704-27217942B328}" type="sibTrans" cxnId="{D3241705-8CEA-497A-BCF3-2B0154453C6E}">
      <dgm:prSet/>
      <dgm:spPr/>
      <dgm:t>
        <a:bodyPr/>
        <a:lstStyle/>
        <a:p>
          <a:endParaRPr lang="en-US"/>
        </a:p>
      </dgm:t>
    </dgm:pt>
    <dgm:pt modelId="{393124CB-7C40-4E73-BF8F-B8C4D1705977}">
      <dgm:prSet/>
      <dgm:spPr/>
      <dgm:t>
        <a:bodyPr/>
        <a:lstStyle/>
        <a:p>
          <a:pPr>
            <a:lnSpc>
              <a:spcPct val="100000"/>
            </a:lnSpc>
          </a:pPr>
          <a:r>
            <a:rPr lang="en-US" b="0" i="0" baseline="0"/>
            <a:t>A GPO for each setting/settings group: This comes down to preference, I suppose, but for me, I like to have large sets of common EUC-related settings in just two GPOs: One for computer, one for user-side settings. Having lots of GPOs can be confusing if they aren’t labeled, and can adversely impact logon times as each GPO must be processed at user logon / computer start-up</a:t>
          </a:r>
          <a:endParaRPr lang="en-US"/>
        </a:p>
      </dgm:t>
    </dgm:pt>
    <dgm:pt modelId="{2477034D-87E4-4F14-A478-6C4C7296F656}" type="parTrans" cxnId="{39FC6D30-6619-4FA1-8F36-3ABEDED808DC}">
      <dgm:prSet/>
      <dgm:spPr/>
      <dgm:t>
        <a:bodyPr/>
        <a:lstStyle/>
        <a:p>
          <a:endParaRPr lang="en-US"/>
        </a:p>
      </dgm:t>
    </dgm:pt>
    <dgm:pt modelId="{BBD5FDE5-DA91-4C50-A0BD-184C20E572F7}" type="sibTrans" cxnId="{39FC6D30-6619-4FA1-8F36-3ABEDED808DC}">
      <dgm:prSet/>
      <dgm:spPr/>
      <dgm:t>
        <a:bodyPr/>
        <a:lstStyle/>
        <a:p>
          <a:endParaRPr lang="en-US"/>
        </a:p>
      </dgm:t>
    </dgm:pt>
    <dgm:pt modelId="{D319BDDB-6905-48CF-A947-934E98DAC260}">
      <dgm:prSet/>
      <dgm:spPr/>
      <dgm:t>
        <a:bodyPr/>
        <a:lstStyle/>
        <a:p>
          <a:pPr>
            <a:lnSpc>
              <a:spcPct val="100000"/>
            </a:lnSpc>
          </a:pPr>
          <a:r>
            <a:rPr lang="en-US" b="0" i="0" baseline="0"/>
            <a:t>Not commenting your GPOs/GPP entries: With Citrix, there are obscure registry keys that affect user experience that aren’t well documented, CTX hooks for instance! Always use the comments field in your GPO/GPP settings to link to the blog/KB where you got it, and explain why you are using it. If it’s only supposed to be in place temporarily , make a note that it’s to be removed at date “MM/DD/YYYY”</a:t>
          </a:r>
          <a:endParaRPr lang="en-US"/>
        </a:p>
      </dgm:t>
    </dgm:pt>
    <dgm:pt modelId="{3E1CFC6B-53D0-42E4-B51F-9FC3AD954958}" type="parTrans" cxnId="{2E24442E-E03C-443C-8F2E-628EAD1AD69F}">
      <dgm:prSet/>
      <dgm:spPr/>
      <dgm:t>
        <a:bodyPr/>
        <a:lstStyle/>
        <a:p>
          <a:endParaRPr lang="en-US"/>
        </a:p>
      </dgm:t>
    </dgm:pt>
    <dgm:pt modelId="{242EA390-CE16-4146-BB6B-DA20C395C5C6}" type="sibTrans" cxnId="{2E24442E-E03C-443C-8F2E-628EAD1AD69F}">
      <dgm:prSet/>
      <dgm:spPr/>
      <dgm:t>
        <a:bodyPr/>
        <a:lstStyle/>
        <a:p>
          <a:endParaRPr lang="en-US"/>
        </a:p>
      </dgm:t>
    </dgm:pt>
    <dgm:pt modelId="{784AD98B-BE7C-4923-9113-5AD674E43BED}" type="pres">
      <dgm:prSet presAssocID="{45F1168E-A3C1-478B-8AA3-31EF83717BD0}" presName="root" presStyleCnt="0">
        <dgm:presLayoutVars>
          <dgm:dir/>
          <dgm:resizeHandles val="exact"/>
        </dgm:presLayoutVars>
      </dgm:prSet>
      <dgm:spPr/>
    </dgm:pt>
    <dgm:pt modelId="{29EFEB89-79E0-4113-8B7F-411969E7381A}" type="pres">
      <dgm:prSet presAssocID="{75E2B9F9-9779-4DA9-9AB8-2DF5CDD68955}" presName="compNode" presStyleCnt="0"/>
      <dgm:spPr/>
    </dgm:pt>
    <dgm:pt modelId="{8B746E8F-1991-4E97-BE1A-61A40A7582C6}" type="pres">
      <dgm:prSet presAssocID="{75E2B9F9-9779-4DA9-9AB8-2DF5CDD68955}" presName="bgRect" presStyleLbl="bgShp" presStyleIdx="0" presStyleCnt="3"/>
      <dgm:spPr/>
    </dgm:pt>
    <dgm:pt modelId="{7C5CB677-C555-40D9-8CDC-99BF0DD8AC9B}" type="pres">
      <dgm:prSet presAssocID="{75E2B9F9-9779-4DA9-9AB8-2DF5CDD6895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st tubes"/>
        </a:ext>
      </dgm:extLst>
    </dgm:pt>
    <dgm:pt modelId="{6E6FDE40-3162-46E1-938F-8F967B480BEF}" type="pres">
      <dgm:prSet presAssocID="{75E2B9F9-9779-4DA9-9AB8-2DF5CDD68955}" presName="spaceRect" presStyleCnt="0"/>
      <dgm:spPr/>
    </dgm:pt>
    <dgm:pt modelId="{C3CA7BBB-FE9F-4090-B3FB-FE32A9BE7A5B}" type="pres">
      <dgm:prSet presAssocID="{75E2B9F9-9779-4DA9-9AB8-2DF5CDD68955}" presName="parTx" presStyleLbl="revTx" presStyleIdx="0" presStyleCnt="3">
        <dgm:presLayoutVars>
          <dgm:chMax val="0"/>
          <dgm:chPref val="0"/>
        </dgm:presLayoutVars>
      </dgm:prSet>
      <dgm:spPr/>
    </dgm:pt>
    <dgm:pt modelId="{DB52E2AB-4D12-4833-9439-9D77BDC9EB38}" type="pres">
      <dgm:prSet presAssocID="{5D5FEDA6-40AA-4EC8-A704-27217942B328}" presName="sibTrans" presStyleCnt="0"/>
      <dgm:spPr/>
    </dgm:pt>
    <dgm:pt modelId="{BA718589-C4B6-432F-8E82-0D1FADE837C2}" type="pres">
      <dgm:prSet presAssocID="{393124CB-7C40-4E73-BF8F-B8C4D1705977}" presName="compNode" presStyleCnt="0"/>
      <dgm:spPr/>
    </dgm:pt>
    <dgm:pt modelId="{E352B600-E684-4759-813D-8937628B187B}" type="pres">
      <dgm:prSet presAssocID="{393124CB-7C40-4E73-BF8F-B8C4D1705977}" presName="bgRect" presStyleLbl="bgShp" presStyleIdx="1" presStyleCnt="3"/>
      <dgm:spPr/>
    </dgm:pt>
    <dgm:pt modelId="{BBE425AC-99B3-4199-9990-8654F878D552}" type="pres">
      <dgm:prSet presAssocID="{393124CB-7C40-4E73-BF8F-B8C4D170597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rrow Circle"/>
        </a:ext>
      </dgm:extLst>
    </dgm:pt>
    <dgm:pt modelId="{ED296B46-E053-49DA-8554-D4A08A3A8A36}" type="pres">
      <dgm:prSet presAssocID="{393124CB-7C40-4E73-BF8F-B8C4D1705977}" presName="spaceRect" presStyleCnt="0"/>
      <dgm:spPr/>
    </dgm:pt>
    <dgm:pt modelId="{3D6BA6D1-3EB7-4C8A-9316-169DD60925E4}" type="pres">
      <dgm:prSet presAssocID="{393124CB-7C40-4E73-BF8F-B8C4D1705977}" presName="parTx" presStyleLbl="revTx" presStyleIdx="1" presStyleCnt="3">
        <dgm:presLayoutVars>
          <dgm:chMax val="0"/>
          <dgm:chPref val="0"/>
        </dgm:presLayoutVars>
      </dgm:prSet>
      <dgm:spPr/>
    </dgm:pt>
    <dgm:pt modelId="{8823F607-D33B-4E08-9342-B18F55F11BB4}" type="pres">
      <dgm:prSet presAssocID="{BBD5FDE5-DA91-4C50-A0BD-184C20E572F7}" presName="sibTrans" presStyleCnt="0"/>
      <dgm:spPr/>
    </dgm:pt>
    <dgm:pt modelId="{2206A019-C26B-46B2-B64D-A846389CB99E}" type="pres">
      <dgm:prSet presAssocID="{D319BDDB-6905-48CF-A947-934E98DAC260}" presName="compNode" presStyleCnt="0"/>
      <dgm:spPr/>
    </dgm:pt>
    <dgm:pt modelId="{3C4C3AA6-7A05-4B65-BC63-1A7ED5BDB6A3}" type="pres">
      <dgm:prSet presAssocID="{D319BDDB-6905-48CF-A947-934E98DAC260}" presName="bgRect" presStyleLbl="bgShp" presStyleIdx="2" presStyleCnt="3"/>
      <dgm:spPr/>
    </dgm:pt>
    <dgm:pt modelId="{8CB29134-B6A5-4705-9A0A-320FB557E1C8}" type="pres">
      <dgm:prSet presAssocID="{D319BDDB-6905-48CF-A947-934E98DAC26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nlock"/>
        </a:ext>
      </dgm:extLst>
    </dgm:pt>
    <dgm:pt modelId="{C4A0F47A-77E5-497C-ACA9-27663BC10C64}" type="pres">
      <dgm:prSet presAssocID="{D319BDDB-6905-48CF-A947-934E98DAC260}" presName="spaceRect" presStyleCnt="0"/>
      <dgm:spPr/>
    </dgm:pt>
    <dgm:pt modelId="{4490CA5D-8022-4CC6-ABCE-0D08E6F00730}" type="pres">
      <dgm:prSet presAssocID="{D319BDDB-6905-48CF-A947-934E98DAC260}" presName="parTx" presStyleLbl="revTx" presStyleIdx="2" presStyleCnt="3">
        <dgm:presLayoutVars>
          <dgm:chMax val="0"/>
          <dgm:chPref val="0"/>
        </dgm:presLayoutVars>
      </dgm:prSet>
      <dgm:spPr/>
    </dgm:pt>
  </dgm:ptLst>
  <dgm:cxnLst>
    <dgm:cxn modelId="{D3241705-8CEA-497A-BCF3-2B0154453C6E}" srcId="{45F1168E-A3C1-478B-8AA3-31EF83717BD0}" destId="{75E2B9F9-9779-4DA9-9AB8-2DF5CDD68955}" srcOrd="0" destOrd="0" parTransId="{60010B24-5B96-4826-A086-20EE8743CBDA}" sibTransId="{5D5FEDA6-40AA-4EC8-A704-27217942B328}"/>
    <dgm:cxn modelId="{D6CF7311-943F-4225-80DA-BBADCC784C92}" type="presOf" srcId="{D319BDDB-6905-48CF-A947-934E98DAC260}" destId="{4490CA5D-8022-4CC6-ABCE-0D08E6F00730}" srcOrd="0" destOrd="0" presId="urn:microsoft.com/office/officeart/2018/2/layout/IconVerticalSolidList"/>
    <dgm:cxn modelId="{2E24442E-E03C-443C-8F2E-628EAD1AD69F}" srcId="{45F1168E-A3C1-478B-8AA3-31EF83717BD0}" destId="{D319BDDB-6905-48CF-A947-934E98DAC260}" srcOrd="2" destOrd="0" parTransId="{3E1CFC6B-53D0-42E4-B51F-9FC3AD954958}" sibTransId="{242EA390-CE16-4146-BB6B-DA20C395C5C6}"/>
    <dgm:cxn modelId="{39FC6D30-6619-4FA1-8F36-3ABEDED808DC}" srcId="{45F1168E-A3C1-478B-8AA3-31EF83717BD0}" destId="{393124CB-7C40-4E73-BF8F-B8C4D1705977}" srcOrd="1" destOrd="0" parTransId="{2477034D-87E4-4F14-A478-6C4C7296F656}" sibTransId="{BBD5FDE5-DA91-4C50-A0BD-184C20E572F7}"/>
    <dgm:cxn modelId="{0B53237A-E27E-4DF3-9573-B89224582485}" type="presOf" srcId="{45F1168E-A3C1-478B-8AA3-31EF83717BD0}" destId="{784AD98B-BE7C-4923-9113-5AD674E43BED}" srcOrd="0" destOrd="0" presId="urn:microsoft.com/office/officeart/2018/2/layout/IconVerticalSolidList"/>
    <dgm:cxn modelId="{1EB1925A-0B51-44A3-ADD3-270CFB7054A1}" type="presOf" srcId="{393124CB-7C40-4E73-BF8F-B8C4D1705977}" destId="{3D6BA6D1-3EB7-4C8A-9316-169DD60925E4}" srcOrd="0" destOrd="0" presId="urn:microsoft.com/office/officeart/2018/2/layout/IconVerticalSolidList"/>
    <dgm:cxn modelId="{DD03A1B7-05D2-4445-BFD4-8F321F729317}" type="presOf" srcId="{75E2B9F9-9779-4DA9-9AB8-2DF5CDD68955}" destId="{C3CA7BBB-FE9F-4090-B3FB-FE32A9BE7A5B}" srcOrd="0" destOrd="0" presId="urn:microsoft.com/office/officeart/2018/2/layout/IconVerticalSolidList"/>
    <dgm:cxn modelId="{D07D4EA0-8CDE-46B5-BA03-76F4626F2B5B}" type="presParOf" srcId="{784AD98B-BE7C-4923-9113-5AD674E43BED}" destId="{29EFEB89-79E0-4113-8B7F-411969E7381A}" srcOrd="0" destOrd="0" presId="urn:microsoft.com/office/officeart/2018/2/layout/IconVerticalSolidList"/>
    <dgm:cxn modelId="{1D212F67-B64F-42BD-9490-9846FC3635C7}" type="presParOf" srcId="{29EFEB89-79E0-4113-8B7F-411969E7381A}" destId="{8B746E8F-1991-4E97-BE1A-61A40A7582C6}" srcOrd="0" destOrd="0" presId="urn:microsoft.com/office/officeart/2018/2/layout/IconVerticalSolidList"/>
    <dgm:cxn modelId="{B3707B84-7CE5-4A86-B03C-A7EA5BBF7BB5}" type="presParOf" srcId="{29EFEB89-79E0-4113-8B7F-411969E7381A}" destId="{7C5CB677-C555-40D9-8CDC-99BF0DD8AC9B}" srcOrd="1" destOrd="0" presId="urn:microsoft.com/office/officeart/2018/2/layout/IconVerticalSolidList"/>
    <dgm:cxn modelId="{D565B708-2980-4DF9-8D1B-96EA3C15A606}" type="presParOf" srcId="{29EFEB89-79E0-4113-8B7F-411969E7381A}" destId="{6E6FDE40-3162-46E1-938F-8F967B480BEF}" srcOrd="2" destOrd="0" presId="urn:microsoft.com/office/officeart/2018/2/layout/IconVerticalSolidList"/>
    <dgm:cxn modelId="{86398C04-D4D4-4778-9A64-61DBA6122BA2}" type="presParOf" srcId="{29EFEB89-79E0-4113-8B7F-411969E7381A}" destId="{C3CA7BBB-FE9F-4090-B3FB-FE32A9BE7A5B}" srcOrd="3" destOrd="0" presId="urn:microsoft.com/office/officeart/2018/2/layout/IconVerticalSolidList"/>
    <dgm:cxn modelId="{3DDECAB4-F4DD-4995-84D6-9C076980386F}" type="presParOf" srcId="{784AD98B-BE7C-4923-9113-5AD674E43BED}" destId="{DB52E2AB-4D12-4833-9439-9D77BDC9EB38}" srcOrd="1" destOrd="0" presId="urn:microsoft.com/office/officeart/2018/2/layout/IconVerticalSolidList"/>
    <dgm:cxn modelId="{944104A1-B49A-4CAB-B1AF-3A18020B2CE8}" type="presParOf" srcId="{784AD98B-BE7C-4923-9113-5AD674E43BED}" destId="{BA718589-C4B6-432F-8E82-0D1FADE837C2}" srcOrd="2" destOrd="0" presId="urn:microsoft.com/office/officeart/2018/2/layout/IconVerticalSolidList"/>
    <dgm:cxn modelId="{9DD6D18C-BA95-4B96-8D1F-3EA2ADBA4807}" type="presParOf" srcId="{BA718589-C4B6-432F-8E82-0D1FADE837C2}" destId="{E352B600-E684-4759-813D-8937628B187B}" srcOrd="0" destOrd="0" presId="urn:microsoft.com/office/officeart/2018/2/layout/IconVerticalSolidList"/>
    <dgm:cxn modelId="{3F5FF4B2-F1D9-4955-B686-C9462137465F}" type="presParOf" srcId="{BA718589-C4B6-432F-8E82-0D1FADE837C2}" destId="{BBE425AC-99B3-4199-9990-8654F878D552}" srcOrd="1" destOrd="0" presId="urn:microsoft.com/office/officeart/2018/2/layout/IconVerticalSolidList"/>
    <dgm:cxn modelId="{681E5F34-FECC-4169-8A51-F39F5AF71A60}" type="presParOf" srcId="{BA718589-C4B6-432F-8E82-0D1FADE837C2}" destId="{ED296B46-E053-49DA-8554-D4A08A3A8A36}" srcOrd="2" destOrd="0" presId="urn:microsoft.com/office/officeart/2018/2/layout/IconVerticalSolidList"/>
    <dgm:cxn modelId="{5D75C4D3-DA86-43E9-AA4C-00626B9948B5}" type="presParOf" srcId="{BA718589-C4B6-432F-8E82-0D1FADE837C2}" destId="{3D6BA6D1-3EB7-4C8A-9316-169DD60925E4}" srcOrd="3" destOrd="0" presId="urn:microsoft.com/office/officeart/2018/2/layout/IconVerticalSolidList"/>
    <dgm:cxn modelId="{005DAE77-44A4-467B-A4C8-695B453ACEBB}" type="presParOf" srcId="{784AD98B-BE7C-4923-9113-5AD674E43BED}" destId="{8823F607-D33B-4E08-9342-B18F55F11BB4}" srcOrd="3" destOrd="0" presId="urn:microsoft.com/office/officeart/2018/2/layout/IconVerticalSolidList"/>
    <dgm:cxn modelId="{91778B71-B93B-4951-B617-8688AAD52CAF}" type="presParOf" srcId="{784AD98B-BE7C-4923-9113-5AD674E43BED}" destId="{2206A019-C26B-46B2-B64D-A846389CB99E}" srcOrd="4" destOrd="0" presId="urn:microsoft.com/office/officeart/2018/2/layout/IconVerticalSolidList"/>
    <dgm:cxn modelId="{2CA9DD3B-8249-4628-BB76-ABA77AA43A77}" type="presParOf" srcId="{2206A019-C26B-46B2-B64D-A846389CB99E}" destId="{3C4C3AA6-7A05-4B65-BC63-1A7ED5BDB6A3}" srcOrd="0" destOrd="0" presId="urn:microsoft.com/office/officeart/2018/2/layout/IconVerticalSolidList"/>
    <dgm:cxn modelId="{426E5455-9D88-414A-8D82-F62B0AC85834}" type="presParOf" srcId="{2206A019-C26B-46B2-B64D-A846389CB99E}" destId="{8CB29134-B6A5-4705-9A0A-320FB557E1C8}" srcOrd="1" destOrd="0" presId="urn:microsoft.com/office/officeart/2018/2/layout/IconVerticalSolidList"/>
    <dgm:cxn modelId="{82C84AED-5CFF-46B7-8C14-9FB475A53FD5}" type="presParOf" srcId="{2206A019-C26B-46B2-B64D-A846389CB99E}" destId="{C4A0F47A-77E5-497C-ACA9-27663BC10C64}" srcOrd="2" destOrd="0" presId="urn:microsoft.com/office/officeart/2018/2/layout/IconVerticalSolidList"/>
    <dgm:cxn modelId="{066B5F0E-8CB3-4C24-A9D5-C8CC20DF5EDB}" type="presParOf" srcId="{2206A019-C26B-46B2-B64D-A846389CB99E}" destId="{4490CA5D-8022-4CC6-ABCE-0D08E6F0073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46E8F-1991-4E97-BE1A-61A40A7582C6}">
      <dsp:nvSpPr>
        <dsp:cNvPr id="0" name=""/>
        <dsp:cNvSpPr/>
      </dsp:nvSpPr>
      <dsp:spPr>
        <a:xfrm>
          <a:off x="0" y="499"/>
          <a:ext cx="9789254" cy="1168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5CB677-C555-40D9-8CDC-99BF0DD8AC9B}">
      <dsp:nvSpPr>
        <dsp:cNvPr id="0" name=""/>
        <dsp:cNvSpPr/>
      </dsp:nvSpPr>
      <dsp:spPr>
        <a:xfrm>
          <a:off x="353442" y="263390"/>
          <a:ext cx="642622" cy="6426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CA7BBB-FE9F-4090-B3FB-FE32A9BE7A5B}">
      <dsp:nvSpPr>
        <dsp:cNvPr id="0" name=""/>
        <dsp:cNvSpPr/>
      </dsp:nvSpPr>
      <dsp:spPr>
        <a:xfrm>
          <a:off x="1349507" y="499"/>
          <a:ext cx="8439746" cy="1168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56" tIns="123656" rIns="123656" bIns="123656" numCol="1" spcCol="1270" anchor="ctr" anchorCtr="0">
          <a:noAutofit/>
        </a:bodyPr>
        <a:lstStyle/>
        <a:p>
          <a:pPr marL="0" lvl="0" indent="0" algn="l" defTabSz="622300">
            <a:lnSpc>
              <a:spcPct val="100000"/>
            </a:lnSpc>
            <a:spcBef>
              <a:spcPct val="0"/>
            </a:spcBef>
            <a:spcAft>
              <a:spcPct val="35000"/>
            </a:spcAft>
            <a:buNone/>
          </a:pPr>
          <a:r>
            <a:rPr lang="en-US" sz="1400" b="0" i="0" kern="1200" baseline="0" dirty="0"/>
            <a:t>GPO’s and OU’s that were used for testing called “TEST,” “TST” that don’t contain any active items. If they </a:t>
          </a:r>
          <a:r>
            <a:rPr lang="en-US" sz="1400" b="0" i="0" kern="1200" baseline="0" dirty="0" err="1"/>
            <a:t>ain’t</a:t>
          </a:r>
          <a:r>
            <a:rPr lang="en-US" sz="1400" b="0" i="0" kern="1200" baseline="0" dirty="0"/>
            <a:t> used, delete ’</a:t>
          </a:r>
          <a:r>
            <a:rPr lang="en-US" sz="1400" b="0" i="0" kern="1200" baseline="0" dirty="0" err="1"/>
            <a:t>em</a:t>
          </a:r>
          <a:r>
            <a:rPr lang="en-US" sz="1400" b="0" i="0" kern="1200" baseline="0" dirty="0"/>
            <a:t>!</a:t>
          </a:r>
          <a:endParaRPr lang="en-US" sz="1400" kern="1200" dirty="0"/>
        </a:p>
      </dsp:txBody>
      <dsp:txXfrm>
        <a:off x="1349507" y="499"/>
        <a:ext cx="8439746" cy="1168404"/>
      </dsp:txXfrm>
    </dsp:sp>
    <dsp:sp modelId="{E352B600-E684-4759-813D-8937628B187B}">
      <dsp:nvSpPr>
        <dsp:cNvPr id="0" name=""/>
        <dsp:cNvSpPr/>
      </dsp:nvSpPr>
      <dsp:spPr>
        <a:xfrm>
          <a:off x="0" y="1461005"/>
          <a:ext cx="9789254" cy="1168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E425AC-99B3-4199-9990-8654F878D552}">
      <dsp:nvSpPr>
        <dsp:cNvPr id="0" name=""/>
        <dsp:cNvSpPr/>
      </dsp:nvSpPr>
      <dsp:spPr>
        <a:xfrm>
          <a:off x="353442" y="1723896"/>
          <a:ext cx="642622" cy="6426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6BA6D1-3EB7-4C8A-9316-169DD60925E4}">
      <dsp:nvSpPr>
        <dsp:cNvPr id="0" name=""/>
        <dsp:cNvSpPr/>
      </dsp:nvSpPr>
      <dsp:spPr>
        <a:xfrm>
          <a:off x="1349507" y="1461005"/>
          <a:ext cx="8439746" cy="1168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56" tIns="123656" rIns="123656" bIns="123656" numCol="1" spcCol="1270" anchor="ctr" anchorCtr="0">
          <a:noAutofit/>
        </a:bodyPr>
        <a:lstStyle/>
        <a:p>
          <a:pPr marL="0" lvl="0" indent="0" algn="l" defTabSz="622300">
            <a:lnSpc>
              <a:spcPct val="100000"/>
            </a:lnSpc>
            <a:spcBef>
              <a:spcPct val="0"/>
            </a:spcBef>
            <a:spcAft>
              <a:spcPct val="35000"/>
            </a:spcAft>
            <a:buNone/>
          </a:pPr>
          <a:r>
            <a:rPr lang="en-US" sz="1400" b="0" i="0" kern="1200" baseline="0"/>
            <a:t>A GPO for each setting/settings group: This comes down to preference, I suppose, but for me, I like to have large sets of common EUC-related settings in just two GPOs: One for computer, one for user-side settings. Having lots of GPOs can be confusing if they aren’t labeled, and can adversely impact logon times as each GPO must be processed at user logon / computer start-up</a:t>
          </a:r>
          <a:endParaRPr lang="en-US" sz="1400" kern="1200"/>
        </a:p>
      </dsp:txBody>
      <dsp:txXfrm>
        <a:off x="1349507" y="1461005"/>
        <a:ext cx="8439746" cy="1168404"/>
      </dsp:txXfrm>
    </dsp:sp>
    <dsp:sp modelId="{3C4C3AA6-7A05-4B65-BC63-1A7ED5BDB6A3}">
      <dsp:nvSpPr>
        <dsp:cNvPr id="0" name=""/>
        <dsp:cNvSpPr/>
      </dsp:nvSpPr>
      <dsp:spPr>
        <a:xfrm>
          <a:off x="0" y="2921511"/>
          <a:ext cx="9789254" cy="1168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B29134-B6A5-4705-9A0A-320FB557E1C8}">
      <dsp:nvSpPr>
        <dsp:cNvPr id="0" name=""/>
        <dsp:cNvSpPr/>
      </dsp:nvSpPr>
      <dsp:spPr>
        <a:xfrm>
          <a:off x="353442" y="3184402"/>
          <a:ext cx="642622" cy="6426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90CA5D-8022-4CC6-ABCE-0D08E6F00730}">
      <dsp:nvSpPr>
        <dsp:cNvPr id="0" name=""/>
        <dsp:cNvSpPr/>
      </dsp:nvSpPr>
      <dsp:spPr>
        <a:xfrm>
          <a:off x="1349507" y="2921511"/>
          <a:ext cx="8439746" cy="1168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656" tIns="123656" rIns="123656" bIns="123656" numCol="1" spcCol="1270" anchor="ctr" anchorCtr="0">
          <a:noAutofit/>
        </a:bodyPr>
        <a:lstStyle/>
        <a:p>
          <a:pPr marL="0" lvl="0" indent="0" algn="l" defTabSz="622300">
            <a:lnSpc>
              <a:spcPct val="100000"/>
            </a:lnSpc>
            <a:spcBef>
              <a:spcPct val="0"/>
            </a:spcBef>
            <a:spcAft>
              <a:spcPct val="35000"/>
            </a:spcAft>
            <a:buNone/>
          </a:pPr>
          <a:r>
            <a:rPr lang="en-US" sz="1400" b="0" i="0" kern="1200" baseline="0"/>
            <a:t>Not commenting your GPOs/GPP entries: With Citrix, there are obscure registry keys that affect user experience that aren’t well documented, CTX hooks for instance! Always use the comments field in your GPO/GPP settings to link to the blog/KB where you got it, and explain why you are using it. If it’s only supposed to be in place temporarily , make a note that it’s to be removed at date “MM/DD/YYYY”</a:t>
          </a:r>
          <a:endParaRPr lang="en-US" sz="1400" kern="1200"/>
        </a:p>
      </dsp:txBody>
      <dsp:txXfrm>
        <a:off x="1349507" y="2921511"/>
        <a:ext cx="8439746" cy="116840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github.com/getvpro/Get-VMware-QuickInventory" TargetMode="External"/><Relationship Id="rId2" Type="http://schemas.openxmlformats.org/officeDocument/2006/relationships/hyperlink" Target="https://getvpro.wordpress.com/2020/05/07/powershell-health-check-script/" TargetMode="Externa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www.sqlpassion.at/archive/2019/06/10/benchmarking-the-vmware-lsi-logic-sas-against-the-pvscsi-controller/"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8" name="Rectangle 1077">
            <a:extLst>
              <a:ext uri="{FF2B5EF4-FFF2-40B4-BE49-F238E27FC236}">
                <a16:creationId xmlns:a16="http://schemas.microsoft.com/office/drawing/2014/main" id="{35C956CA-A8FB-4F91-A258-FBE459CD9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City of Montreal logo">
            <a:extLst>
              <a:ext uri="{FF2B5EF4-FFF2-40B4-BE49-F238E27FC236}">
                <a16:creationId xmlns:a16="http://schemas.microsoft.com/office/drawing/2014/main" id="{D01F6B69-880A-E230-0628-AD79E1D8DB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045" r="2" b="13394"/>
          <a:stretch/>
        </p:blipFill>
        <p:spPr bwMode="auto">
          <a:xfrm>
            <a:off x="5546558" y="-1"/>
            <a:ext cx="6645441" cy="23913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2EVC">
            <a:extLst>
              <a:ext uri="{FF2B5EF4-FFF2-40B4-BE49-F238E27FC236}">
                <a16:creationId xmlns:a16="http://schemas.microsoft.com/office/drawing/2014/main" id="{A0ADB9B9-B0C2-D027-5D5F-62D68ABE4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366" b="17420"/>
          <a:stretch/>
        </p:blipFill>
        <p:spPr bwMode="auto">
          <a:xfrm>
            <a:off x="5546558" y="2391337"/>
            <a:ext cx="6645441" cy="4466657"/>
          </a:xfrm>
          <a:prstGeom prst="rect">
            <a:avLst/>
          </a:prstGeom>
          <a:noFill/>
          <a:extLst>
            <a:ext uri="{909E8E84-426E-40DD-AFC4-6F175D3DCCD1}">
              <a14:hiddenFill xmlns:a14="http://schemas.microsoft.com/office/drawing/2010/main">
                <a:solidFill>
                  <a:srgbClr val="FFFFFF"/>
                </a:solidFill>
              </a14:hiddenFill>
            </a:ext>
          </a:extLst>
        </p:spPr>
      </p:pic>
      <p:sp>
        <p:nvSpPr>
          <p:cNvPr id="1079" name="Rectangle 1078">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712C6D-A77A-74EE-B657-935611735372}"/>
              </a:ext>
            </a:extLst>
          </p:cNvPr>
          <p:cNvSpPr txBox="1"/>
          <p:nvPr/>
        </p:nvSpPr>
        <p:spPr>
          <a:xfrm>
            <a:off x="1187668" y="910431"/>
            <a:ext cx="4641631" cy="1466455"/>
          </a:xfrm>
          <a:prstGeom prst="rect">
            <a:avLst/>
          </a:prstGeom>
        </p:spPr>
        <p:style>
          <a:lnRef idx="0">
            <a:scrgbClr r="0" g="0" b="0"/>
          </a:lnRef>
          <a:fillRef idx="0">
            <a:scrgbClr r="0" g="0" b="0"/>
          </a:fillRef>
          <a:effectRef idx="0">
            <a:scrgbClr r="0" g="0" b="0"/>
          </a:effectRef>
          <a:fontRef idx="none"/>
        </p:style>
        <p:txBody>
          <a:bodyPr vert="horz" lIns="91440" tIns="45720" rIns="91440" bIns="45720" rtlCol="0" anchor="b">
            <a:normAutofit/>
          </a:bodyPr>
          <a:lstStyle/>
          <a:p>
            <a:pPr defTabSz="914400" hangingPunct="1">
              <a:lnSpc>
                <a:spcPct val="90000"/>
              </a:lnSpc>
              <a:spcBef>
                <a:spcPct val="0"/>
              </a:spcBef>
              <a:spcAft>
                <a:spcPts val="600"/>
              </a:spcAft>
            </a:pPr>
            <a:r>
              <a:rPr lang="en-US" sz="4400" kern="1200">
                <a:solidFill>
                  <a:schemeClr val="bg1"/>
                </a:solidFill>
                <a:latin typeface="+mj-lt"/>
                <a:ea typeface="+mj-ea"/>
                <a:cs typeface="+mj-cs"/>
              </a:rPr>
              <a:t>Sustainable IT implementations</a:t>
            </a:r>
          </a:p>
        </p:txBody>
      </p:sp>
      <p:cxnSp>
        <p:nvCxnSpPr>
          <p:cNvPr id="1080" name="Straight Connector 1079">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87669" y="2397906"/>
            <a:ext cx="110043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1F783C3B-04FA-EE13-3E65-A86942A88535}"/>
              </a:ext>
            </a:extLst>
          </p:cNvPr>
          <p:cNvSpPr>
            <a:spLocks noGrp="1"/>
          </p:cNvSpPr>
          <p:nvPr>
            <p:ph type="body" idx="1"/>
          </p:nvPr>
        </p:nvSpPr>
        <p:spPr>
          <a:xfrm>
            <a:off x="1187668" y="2492081"/>
            <a:ext cx="5182652" cy="1886870"/>
          </a:xfrm>
        </p:spPr>
        <p:txBody>
          <a:bodyPr vert="horz" lIns="91440" tIns="45720" rIns="91440" bIns="45720" rtlCol="0">
            <a:normAutofit/>
          </a:bodyPr>
          <a:lstStyle/>
          <a:p>
            <a:pPr marL="0" indent="0">
              <a:buNone/>
            </a:pPr>
            <a:r>
              <a:rPr lang="en-US" sz="2000" kern="1200" dirty="0">
                <a:solidFill>
                  <a:schemeClr val="bg1"/>
                </a:solidFill>
              </a:rPr>
              <a:t>Tips to on how to complete consulting work with peace of mind that the customer will be able to support your implementation when you hand “over the </a:t>
            </a:r>
            <a:r>
              <a:rPr lang="en-US" sz="2000" kern="1200">
                <a:solidFill>
                  <a:schemeClr val="bg1"/>
                </a:solidFill>
              </a:rPr>
              <a:t>keys”</a:t>
            </a:r>
            <a:endParaRPr lang="en-US" sz="2000" kern="1200" dirty="0">
              <a:solidFill>
                <a:schemeClr val="bg1"/>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dirty="0">
                <a:latin typeface="+mj-lt"/>
              </a:rPr>
              <a:t>Me / moi</a:t>
            </a:r>
            <a:endParaRPr lang="en-US" sz="4800" kern="1200" dirty="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432561"/>
            <a:ext cx="10144854" cy="4090416"/>
          </a:xfrm>
        </p:spPr>
        <p:txBody>
          <a:bodyPr vert="horz" lIns="91440" tIns="45720" rIns="91440" bIns="45720" rtlCol="0" anchor="ctr">
            <a:noAutofit/>
          </a:bodyPr>
          <a:lstStyle/>
          <a:p>
            <a:endParaRPr lang="en-US" sz="1800" dirty="0"/>
          </a:p>
          <a:p>
            <a:endParaRPr lang="en-US" sz="1800" dirty="0"/>
          </a:p>
          <a:p>
            <a:r>
              <a:rPr lang="en-US" sz="1800" dirty="0"/>
              <a:t>I’ve lived in Montreal, Quebec since 2015. I got into IT consulting in 2017, and ended my work in pure consulting / project work earlier this year, I now work for Micro Logic, a sovereign cloud provider here in Quebec , that means the data we host stays in locally owned / operated datacenters in the province of Quebec. We compete against the big hyper-scalers who care about sovereign data </a:t>
            </a:r>
            <a:r>
              <a:rPr lang="en-US" sz="1800" dirty="0">
                <a:sym typeface="Wingdings" panose="05000000000000000000" pitchFamily="2" charset="2"/>
              </a:rPr>
              <a:t></a:t>
            </a:r>
            <a:endParaRPr lang="en-US" sz="1800" dirty="0"/>
          </a:p>
          <a:p>
            <a:r>
              <a:rPr lang="en-US" sz="1800" dirty="0"/>
              <a:t>The inspiration for my presentation comes from E2EVC 2018 in NYC, where I saw DJ Eshelman provide his “dirty dozen” list from his years of experience as an “on and gone” IT consultant</a:t>
            </a:r>
          </a:p>
          <a:p>
            <a:r>
              <a:rPr lang="en-US" sz="1800" dirty="0"/>
              <a:t>On my end, I returned to a customer environment in 2021 that I’d migrated Win 7 VDI platform to Windows 10 the previous year. The initial work was long and complex. Upon my return, I realized I'd left some items in place that should have been removed and had confused the local staff.</a:t>
            </a:r>
          </a:p>
          <a:p>
            <a:r>
              <a:rPr lang="en-US" sz="1800" dirty="0"/>
              <a:t>This is a common scenario; where you are the trusted expert for an implementation as an SME, but don't fully hand off to other people on your team so they can continue to support your implementation when you're gone (or on vacation)</a:t>
            </a:r>
          </a:p>
          <a:p>
            <a:pPr marL="0">
              <a:buFont typeface="Arial" panose="020B0604020202020204" pitchFamily="34" charset="0"/>
              <a:buChar char="•"/>
            </a:pPr>
            <a:endParaRPr lang="en-US" sz="1800" kern="1200" dirty="0">
              <a:solidFill>
                <a:schemeClr val="tx1"/>
              </a:solidFill>
            </a:endParaRPr>
          </a:p>
        </p:txBody>
      </p:sp>
    </p:spTree>
    <p:extLst>
      <p:ext uri="{BB962C8B-B14F-4D97-AF65-F5344CB8AC3E}">
        <p14:creationId xmlns:p14="http://schemas.microsoft.com/office/powerpoint/2010/main" val="179212864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7" name="Rectangle 206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0371BD5-A0AD-17A3-2831-16304FB44593}"/>
              </a:ext>
            </a:extLst>
          </p:cNvPr>
          <p:cNvSpPr>
            <a:spLocks noGrp="1"/>
          </p:cNvSpPr>
          <p:nvPr>
            <p:ph type="title"/>
          </p:nvPr>
        </p:nvSpPr>
        <p:spPr>
          <a:xfrm>
            <a:off x="640080" y="325369"/>
            <a:ext cx="4368602" cy="1956841"/>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Car maintenance</a:t>
            </a:r>
            <a:endParaRPr lang="en-US" sz="5400" kern="1200" dirty="0">
              <a:solidFill>
                <a:schemeClr val="tx1"/>
              </a:solidFill>
              <a:latin typeface="+mj-lt"/>
              <a:ea typeface="+mj-ea"/>
              <a:cs typeface="+mj-cs"/>
            </a:endParaRPr>
          </a:p>
        </p:txBody>
      </p:sp>
      <p:sp>
        <p:nvSpPr>
          <p:cNvPr id="206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0080" y="2910065"/>
            <a:ext cx="5994400" cy="3283501"/>
          </a:xfrm>
        </p:spPr>
        <p:txBody>
          <a:bodyPr vert="horz" lIns="91440" tIns="45720" rIns="91440" bIns="45720" rtlCol="0">
            <a:normAutofit/>
          </a:bodyPr>
          <a:lstStyle/>
          <a:p>
            <a:pPr marL="0">
              <a:buFont typeface="Arial" panose="020B0604020202020204" pitchFamily="34" charset="0"/>
              <a:buChar char="•"/>
            </a:pPr>
            <a:r>
              <a:rPr lang="en-US" sz="1600" kern="1200" dirty="0">
                <a:solidFill>
                  <a:schemeClr val="tx1"/>
                </a:solidFill>
              </a:rPr>
              <a:t>BMW makes luxurious , performant cars, but what was presented to the world for many years, was that their cars required a lot of maintenance, the company took steps to improve their world-wide brand reputation </a:t>
            </a:r>
          </a:p>
          <a:p>
            <a:pPr marL="0">
              <a:buFont typeface="Arial" panose="020B0604020202020204" pitchFamily="34" charset="0"/>
              <a:buChar char="•"/>
            </a:pPr>
            <a:r>
              <a:rPr lang="en-US" sz="1600" kern="1200" dirty="0">
                <a:solidFill>
                  <a:schemeClr val="tx1"/>
                </a:solidFill>
              </a:rPr>
              <a:t>In my life, I’ve only ever owned Japanese cars: Toyota, Subaru, Lexus. I didn’t want to switch to another car brand and have to deal with maintenance issues. Following a bunch of research, I chose a BMW X3 B48 based on the exponentially higher reliability of the B series engines vs their N series counter-parts which were mostly phased out in 2017</a:t>
            </a:r>
          </a:p>
        </p:txBody>
      </p:sp>
      <p:pic>
        <p:nvPicPr>
          <p:cNvPr id="1026" name="Picture 2" descr="New BMW 2.0 litre B48 turbo four to produce up to 255 hp/400 Nm">
            <a:extLst>
              <a:ext uri="{FF2B5EF4-FFF2-40B4-BE49-F238E27FC236}">
                <a16:creationId xmlns:a16="http://schemas.microsoft.com/office/drawing/2014/main" id="{6B5F278D-ED9B-0EE3-13AC-06ABFC98B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3831" y="3580859"/>
            <a:ext cx="4346133" cy="28905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921EF15-DD26-5345-4613-4FC109FAE0A7}"/>
              </a:ext>
            </a:extLst>
          </p:cNvPr>
          <p:cNvPicPr>
            <a:picLocks noChangeAspect="1"/>
          </p:cNvPicPr>
          <p:nvPr/>
        </p:nvPicPr>
        <p:blipFill>
          <a:blip r:embed="rId3"/>
          <a:stretch>
            <a:fillRect/>
          </a:stretch>
        </p:blipFill>
        <p:spPr>
          <a:xfrm>
            <a:off x="7539251" y="122075"/>
            <a:ext cx="4440714" cy="3407100"/>
          </a:xfrm>
          <a:prstGeom prst="rect">
            <a:avLst/>
          </a:prstGeom>
        </p:spPr>
      </p:pic>
    </p:spTree>
    <p:extLst>
      <p:ext uri="{BB962C8B-B14F-4D97-AF65-F5344CB8AC3E}">
        <p14:creationId xmlns:p14="http://schemas.microsoft.com/office/powerpoint/2010/main" val="251464540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7" name="Rectangle 206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0371BD5-A0AD-17A3-2831-16304FB44593}"/>
              </a:ext>
            </a:extLst>
          </p:cNvPr>
          <p:cNvSpPr>
            <a:spLocks noGrp="1"/>
          </p:cNvSpPr>
          <p:nvPr>
            <p:ph type="title"/>
          </p:nvPr>
        </p:nvSpPr>
        <p:spPr>
          <a:xfrm>
            <a:off x="640080" y="325369"/>
            <a:ext cx="6236208" cy="1864809"/>
          </a:xfrm>
        </p:spPr>
        <p:txBody>
          <a:bodyPr vert="horz" lIns="91440" tIns="45720" rIns="91440" bIns="45720" rtlCol="0" anchor="b">
            <a:normAutofit/>
          </a:bodyPr>
          <a:lstStyle/>
          <a:p>
            <a:pPr>
              <a:spcBef>
                <a:spcPct val="0"/>
              </a:spcBef>
            </a:pPr>
            <a:r>
              <a:rPr lang="en-US" sz="5400" kern="1200" dirty="0">
                <a:solidFill>
                  <a:schemeClr val="tx1"/>
                </a:solidFill>
                <a:latin typeface="+mj-lt"/>
                <a:ea typeface="+mj-ea"/>
                <a:cs typeface="+mj-cs"/>
              </a:rPr>
              <a:t>Bimmer no longer a bummer</a:t>
            </a:r>
          </a:p>
        </p:txBody>
      </p:sp>
      <p:sp>
        <p:nvSpPr>
          <p:cNvPr id="206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0080" y="2872899"/>
            <a:ext cx="4243589" cy="3320668"/>
          </a:xfrm>
        </p:spPr>
        <p:txBody>
          <a:bodyPr vert="horz" lIns="91440" tIns="45720" rIns="91440" bIns="45720" rtlCol="0">
            <a:normAutofit/>
          </a:bodyPr>
          <a:lstStyle/>
          <a:p>
            <a:pPr marL="0">
              <a:buFont typeface="Arial" panose="020B0604020202020204" pitchFamily="34" charset="0"/>
              <a:buChar char="•"/>
            </a:pPr>
            <a:r>
              <a:rPr lang="en-US" sz="1800" kern="1200" dirty="0">
                <a:solidFill>
                  <a:schemeClr val="tx1"/>
                </a:solidFill>
              </a:rPr>
              <a:t>How did this happen?</a:t>
            </a:r>
          </a:p>
        </p:txBody>
      </p:sp>
      <p:pic>
        <p:nvPicPr>
          <p:cNvPr id="8" name="Picture 7">
            <a:extLst>
              <a:ext uri="{FF2B5EF4-FFF2-40B4-BE49-F238E27FC236}">
                <a16:creationId xmlns:a16="http://schemas.microsoft.com/office/drawing/2014/main" id="{83C68C68-C574-6820-2D48-0FC00D8EFD20}"/>
              </a:ext>
            </a:extLst>
          </p:cNvPr>
          <p:cNvPicPr>
            <a:picLocks noChangeAspect="1"/>
          </p:cNvPicPr>
          <p:nvPr/>
        </p:nvPicPr>
        <p:blipFill>
          <a:blip r:embed="rId2"/>
          <a:stretch>
            <a:fillRect/>
          </a:stretch>
        </p:blipFill>
        <p:spPr>
          <a:xfrm>
            <a:off x="7183320" y="91942"/>
            <a:ext cx="4602879" cy="5997460"/>
          </a:xfrm>
          <a:prstGeom prst="rect">
            <a:avLst/>
          </a:prstGeom>
        </p:spPr>
      </p:pic>
    </p:spTree>
    <p:extLst>
      <p:ext uri="{BB962C8B-B14F-4D97-AF65-F5344CB8AC3E}">
        <p14:creationId xmlns:p14="http://schemas.microsoft.com/office/powerpoint/2010/main" val="375247236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7" name="Rectangle 206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0371BD5-A0AD-17A3-2831-16304FB44593}"/>
              </a:ext>
            </a:extLst>
          </p:cNvPr>
          <p:cNvSpPr>
            <a:spLocks noGrp="1"/>
          </p:cNvSpPr>
          <p:nvPr>
            <p:ph type="title"/>
          </p:nvPr>
        </p:nvSpPr>
        <p:spPr>
          <a:xfrm>
            <a:off x="640080" y="325369"/>
            <a:ext cx="5376672" cy="1475999"/>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The “BUS TEST”</a:t>
            </a:r>
            <a:endParaRPr lang="en-US" sz="5400" kern="1200" dirty="0">
              <a:solidFill>
                <a:schemeClr val="tx1"/>
              </a:solidFill>
              <a:latin typeface="+mj-lt"/>
              <a:ea typeface="+mj-ea"/>
              <a:cs typeface="+mj-cs"/>
            </a:endParaRPr>
          </a:p>
        </p:txBody>
      </p:sp>
      <p:sp>
        <p:nvSpPr>
          <p:cNvPr id="206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382341" y="2807208"/>
            <a:ext cx="5001768" cy="3477799"/>
          </a:xfrm>
        </p:spPr>
        <p:txBody>
          <a:bodyPr vert="horz" lIns="91440" tIns="45720" rIns="91440" bIns="45720" rtlCol="0">
            <a:noAutofit/>
          </a:bodyPr>
          <a:lstStyle/>
          <a:p>
            <a:pPr marL="0">
              <a:buFont typeface="Arial" panose="020B0604020202020204" pitchFamily="34" charset="0"/>
              <a:buChar char="•"/>
            </a:pPr>
            <a:r>
              <a:rPr lang="en-US" sz="1600" kern="1200" dirty="0">
                <a:solidFill>
                  <a:schemeClr val="tx1"/>
                </a:solidFill>
              </a:rPr>
              <a:t>Around 2014, I was working for a large financial company that was going full ITIL for their change management process. I was already familiar with change records, but the full ITIL compliance introduced a lot of extra steps that I found cumbersome. At one point, I got annoyed by having my change records rejected by a change management person, so we decided to talk on the phone rather than bounce emails back and forth. He told me why my change records weren't being approved: they didn't pass the "BUS TEST." He said: </a:t>
            </a:r>
          </a:p>
          <a:p>
            <a:pPr marL="0" indent="0">
              <a:buNone/>
            </a:pPr>
            <a:r>
              <a:rPr lang="en-US" sz="1600" i="1" kern="1200">
                <a:solidFill>
                  <a:schemeClr val="tx1"/>
                </a:solidFill>
              </a:rPr>
              <a:t>"Owen, if you were hit by a BUS before the implementation start date, and were laid up in the hospital, would anyone else on your team be able to complete the change on your behalf?"  </a:t>
            </a:r>
          </a:p>
          <a:p>
            <a:pPr marL="0" indent="0">
              <a:buNone/>
            </a:pPr>
            <a:r>
              <a:rPr lang="en-US" sz="1600"/>
              <a:t>I had to answer "NO.“ if my work could be done should I be hit by a bus</a:t>
            </a:r>
          </a:p>
          <a:p>
            <a:pPr marL="0" indent="0">
              <a:buNone/>
            </a:pPr>
            <a:endParaRPr lang="en-US" sz="1600" i="1" kern="1200" dirty="0">
              <a:solidFill>
                <a:schemeClr val="tx1"/>
              </a:solidFill>
            </a:endParaRPr>
          </a:p>
        </p:txBody>
      </p:sp>
      <p:pic>
        <p:nvPicPr>
          <p:cNvPr id="2050" name="Picture 2" descr="Hit by a bus">
            <a:extLst>
              <a:ext uri="{FF2B5EF4-FFF2-40B4-BE49-F238E27FC236}">
                <a16:creationId xmlns:a16="http://schemas.microsoft.com/office/drawing/2014/main" id="{7B69FA20-F241-62C1-A9A6-9B3AC9E30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03"/>
          <a:stretch/>
        </p:blipFill>
        <p:spPr bwMode="auto">
          <a:xfrm>
            <a:off x="5766450" y="453384"/>
            <a:ext cx="6424027" cy="640461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3376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dirty="0">
                <a:latin typeface="+mj-lt"/>
              </a:rPr>
              <a:t>The Dirty dozen (+)</a:t>
            </a:r>
            <a:endParaRPr lang="en-US" sz="4800" kern="1200" dirty="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159762" y="1635761"/>
            <a:ext cx="6704908" cy="4267200"/>
          </a:xfrm>
        </p:spPr>
        <p:txBody>
          <a:bodyPr vert="horz" lIns="91440" tIns="45720" rIns="91440" bIns="45720" rtlCol="0" anchor="ctr">
            <a:normAutofit/>
          </a:bodyPr>
          <a:lstStyle/>
          <a:p>
            <a:r>
              <a:rPr lang="en-US" sz="1600" dirty="0"/>
              <a:t>I had to answer "NO.“ if my work could be done should I be hit by a bus</a:t>
            </a:r>
          </a:p>
          <a:p>
            <a:r>
              <a:rPr lang="en-US" sz="1600" dirty="0"/>
              <a:t>The instructions I included were written by me, </a:t>
            </a:r>
            <a:r>
              <a:rPr lang="en-US" sz="1600" i="1" dirty="0"/>
              <a:t>for me</a:t>
            </a:r>
            <a:r>
              <a:rPr lang="en-US" sz="1600" dirty="0"/>
              <a:t>, and were certainly not usable by anyone else. I went back, and re-wrote the instructions from an outsider's perspective, and my change was approved. To this day, I follow the "BUS TEST" model for writing change MGMT records as well as documentation for clients / co-workers / blog posts. </a:t>
            </a:r>
          </a:p>
          <a:p>
            <a:r>
              <a:rPr lang="en-US" sz="1600" dirty="0"/>
              <a:t>With that MORBID intro out of the way, here are some common items of consideration for a successful &amp; sustainable consulting implementations</a:t>
            </a:r>
          </a:p>
          <a:p>
            <a:r>
              <a:rPr lang="en-US" sz="1600" dirty="0"/>
              <a:t>Scheduled tasks that run under a non-service account: Don't put in your OWN DOMAIN ID! I had to do this once, but I set a reminder for a future date to re-visit and set to a proper shared group service account</a:t>
            </a:r>
          </a:p>
          <a:p>
            <a:r>
              <a:rPr lang="en-US" sz="1600" dirty="0"/>
              <a:t>Scheduled tasks that don't contain any info on what they do via the description field, or link to external doc. When I used to work for a big financial institution years back, I'd host the accompanying docs on SharePoint, and link them in the description field</a:t>
            </a:r>
            <a:br>
              <a:rPr lang="en-US" sz="1600" dirty="0"/>
            </a:br>
            <a:endParaRPr lang="en-US" sz="1600" dirty="0"/>
          </a:p>
        </p:txBody>
      </p:sp>
      <p:pic>
        <p:nvPicPr>
          <p:cNvPr id="1036" name="Picture 12">
            <a:extLst>
              <a:ext uri="{FF2B5EF4-FFF2-40B4-BE49-F238E27FC236}">
                <a16:creationId xmlns:a16="http://schemas.microsoft.com/office/drawing/2014/main" id="{4CC473A1-6ECE-5620-58E2-0EA34A508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4670" y="1839144"/>
            <a:ext cx="5014996" cy="2337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81558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dirty="0" err="1">
                <a:latin typeface="+mj-lt"/>
              </a:rPr>
              <a:t>Powershell</a:t>
            </a:r>
            <a:r>
              <a:rPr lang="en-US" sz="4800" dirty="0">
                <a:latin typeface="+mj-lt"/>
              </a:rPr>
              <a:t> (could be hell 🔥)</a:t>
            </a:r>
            <a:endParaRPr lang="en-US" sz="4800" kern="1200" dirty="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2031101"/>
            <a:ext cx="10805254" cy="4085219"/>
          </a:xfrm>
        </p:spPr>
        <p:txBody>
          <a:bodyPr vert="horz" lIns="91440" tIns="45720" rIns="91440" bIns="45720" rtlCol="0" anchor="ctr">
            <a:normAutofit/>
          </a:bodyPr>
          <a:lstStyle/>
          <a:p>
            <a:r>
              <a:rPr lang="en-US" sz="1800" b="0" i="0" dirty="0">
                <a:solidFill>
                  <a:srgbClr val="000000"/>
                </a:solidFill>
                <a:effectLst/>
                <a:highlight>
                  <a:srgbClr val="FFFFFF"/>
                </a:highlight>
                <a:latin typeface="Jost"/>
              </a:rPr>
              <a:t>PowerShell code: Other than the mighty Guy Leech, there are few of us who are formally trained in programming, but, we are writing code whenever we open </a:t>
            </a:r>
            <a:r>
              <a:rPr lang="en-US" sz="1800" b="0" i="0" dirty="0" err="1">
                <a:solidFill>
                  <a:srgbClr val="000000"/>
                </a:solidFill>
                <a:effectLst/>
                <a:highlight>
                  <a:srgbClr val="FFFFFF"/>
                </a:highlight>
                <a:latin typeface="Jost"/>
              </a:rPr>
              <a:t>Powershell</a:t>
            </a:r>
            <a:r>
              <a:rPr lang="en-US" sz="1800" b="0" i="0" dirty="0">
                <a:solidFill>
                  <a:srgbClr val="000000"/>
                </a:solidFill>
                <a:effectLst/>
                <a:highlight>
                  <a:srgbClr val="FFFFFF"/>
                </a:highlight>
                <a:latin typeface="Jost"/>
              </a:rPr>
              <a:t> ISE or MS Visual Studio Code to create PowerShell code</a:t>
            </a:r>
          </a:p>
          <a:p>
            <a:r>
              <a:rPr lang="en-US" sz="1800" kern="1200" dirty="0">
                <a:solidFill>
                  <a:schemeClr val="tx1"/>
                </a:solidFill>
              </a:rPr>
              <a:t>I’d consider myself “intermediate level” with PowerShell. One thing I’m good at, is documenting! Document your code inside the script, or in greater detail via the README on </a:t>
            </a:r>
            <a:r>
              <a:rPr lang="en-US" sz="1800" kern="1200" dirty="0" err="1">
                <a:solidFill>
                  <a:schemeClr val="tx1"/>
                </a:solidFill>
              </a:rPr>
              <a:t>github</a:t>
            </a:r>
            <a:r>
              <a:rPr lang="en-US" sz="1800" kern="1200" dirty="0">
                <a:solidFill>
                  <a:schemeClr val="tx1"/>
                </a:solidFill>
              </a:rPr>
              <a:t>. Don’t assume everyone understands your code. People will run into an error, not report it (especially if they don’t know you) and never try to use it again. This happened to me with a health check script I wrote last year. V1 required more exit statements at the start for restricted environments, and I only caught it when someone working for the same company as me reported it. The Internet is like space: no one can hear you scream. People won’t report issues and will move on to the next thing they find by search engine search. Generally speaking, you should assume that any code you write for a client, is code that you “own” and ultimately have some level of responsibility should it stop working as expected for the clients who continue to use it</a:t>
            </a:r>
          </a:p>
          <a:p>
            <a:r>
              <a:rPr lang="en-US" sz="1800" kern="1200" dirty="0">
                <a:solidFill>
                  <a:schemeClr val="tx1"/>
                </a:solidFill>
              </a:rPr>
              <a:t>Related to the above point ; scripts that don’t include a synopsis / header to explain their function, or, for more complex scripts, no accompanying documentation in wiki/SharePoint/OneNote/etc. Create a README on your git hub or at least include what the script does in contents of the script</a:t>
            </a:r>
          </a:p>
        </p:txBody>
      </p:sp>
    </p:spTree>
    <p:extLst>
      <p:ext uri="{BB962C8B-B14F-4D97-AF65-F5344CB8AC3E}">
        <p14:creationId xmlns:p14="http://schemas.microsoft.com/office/powerpoint/2010/main" val="330939237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2" name="Rectangle 61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640080" y="325369"/>
            <a:ext cx="4368602" cy="1956841"/>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Health checks</a:t>
            </a:r>
          </a:p>
        </p:txBody>
      </p:sp>
      <p:sp>
        <p:nvSpPr>
          <p:cNvPr id="616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0080" y="2872899"/>
            <a:ext cx="4243589" cy="3320668"/>
          </a:xfrm>
        </p:spPr>
        <p:txBody>
          <a:bodyPr vert="horz" lIns="91440" tIns="45720" rIns="91440" bIns="45720" rtlCol="0">
            <a:noAutofit/>
          </a:bodyPr>
          <a:lstStyle/>
          <a:p>
            <a:pPr>
              <a:buFont typeface="Arial" panose="020B0604020202020204" pitchFamily="34" charset="0"/>
              <a:buChar char="•"/>
            </a:pPr>
            <a:r>
              <a:rPr lang="en-US" sz="1200" kern="1200" dirty="0">
                <a:solidFill>
                  <a:schemeClr val="tx1"/>
                </a:solidFill>
              </a:rPr>
              <a:t>If you’ve got the time, it’s a good idea to leave the client with a basic means to health check the Citrix / hosting resources you setup for them</a:t>
            </a:r>
          </a:p>
          <a:p>
            <a:pPr>
              <a:buFont typeface="Arial" panose="020B0604020202020204" pitchFamily="34" charset="0"/>
              <a:buChar char="•"/>
            </a:pPr>
            <a:r>
              <a:rPr lang="en-US" sz="1200" kern="1200" dirty="0">
                <a:solidFill>
                  <a:schemeClr val="tx1"/>
                </a:solidFill>
              </a:rPr>
              <a:t>Shameless plug, I’ve got two scripts that work for this exact purpose: One is fully documented on my personal blog here</a:t>
            </a:r>
            <a:br>
              <a:rPr lang="en-US" sz="1200" kern="1200" dirty="0">
                <a:solidFill>
                  <a:schemeClr val="tx1"/>
                </a:solidFill>
              </a:rPr>
            </a:br>
            <a:br>
              <a:rPr lang="en-US" sz="1200" kern="1200" dirty="0">
                <a:solidFill>
                  <a:schemeClr val="tx1"/>
                </a:solidFill>
              </a:rPr>
            </a:br>
            <a:r>
              <a:rPr lang="en-US" sz="1200" kern="1200" dirty="0">
                <a:solidFill>
                  <a:schemeClr val="tx1"/>
                </a:solidFill>
                <a:hlinkClick r:id="rId2"/>
              </a:rPr>
              <a:t>https://getvpro.wordpress.com/2020/05/07/powershell-health-check-script/</a:t>
            </a:r>
            <a:endParaRPr lang="en-US" sz="1200" kern="1200" dirty="0">
              <a:solidFill>
                <a:schemeClr val="tx1"/>
              </a:solidFill>
            </a:endParaRPr>
          </a:p>
          <a:p>
            <a:pPr>
              <a:buFont typeface="Arial" panose="020B0604020202020204" pitchFamily="34" charset="0"/>
              <a:buChar char="•"/>
            </a:pPr>
            <a:endParaRPr lang="en-US" sz="1200" kern="1200" dirty="0">
              <a:solidFill>
                <a:schemeClr val="tx1"/>
              </a:solidFill>
            </a:endParaRPr>
          </a:p>
          <a:p>
            <a:pPr>
              <a:buFont typeface="Arial" panose="020B0604020202020204" pitchFamily="34" charset="0"/>
              <a:buChar char="•"/>
            </a:pPr>
            <a:r>
              <a:rPr lang="en-US" sz="1200" kern="1200" dirty="0">
                <a:solidFill>
                  <a:schemeClr val="tx1"/>
                </a:solidFill>
              </a:rPr>
              <a:t>I’ve got another for health checking vCenter ESXi environments is on my git hub here</a:t>
            </a:r>
            <a:br>
              <a:rPr lang="en-US" sz="1200" kern="1200" dirty="0">
                <a:solidFill>
                  <a:schemeClr val="tx1"/>
                </a:solidFill>
              </a:rPr>
            </a:br>
            <a:br>
              <a:rPr lang="en-US" sz="1200" kern="1200" dirty="0">
                <a:solidFill>
                  <a:schemeClr val="tx1"/>
                </a:solidFill>
              </a:rPr>
            </a:br>
            <a:r>
              <a:rPr lang="en-US" sz="1200" kern="1200" dirty="0">
                <a:solidFill>
                  <a:schemeClr val="tx1"/>
                </a:solidFill>
                <a:hlinkClick r:id="rId3"/>
              </a:rPr>
              <a:t>https://github.com/getvpro/Get-VMware-QuickInventory</a:t>
            </a:r>
            <a:endParaRPr lang="en-US" sz="1200" kern="1200" dirty="0">
              <a:solidFill>
                <a:schemeClr val="tx1"/>
              </a:solidFill>
            </a:endParaRPr>
          </a:p>
          <a:p>
            <a:pPr>
              <a:buFont typeface="Arial" panose="020B0604020202020204" pitchFamily="34" charset="0"/>
              <a:buChar char="•"/>
            </a:pPr>
            <a:endParaRPr lang="en-US" sz="1200" kern="1200" dirty="0">
              <a:solidFill>
                <a:schemeClr val="tx1"/>
              </a:solidFill>
            </a:endParaRPr>
          </a:p>
          <a:p>
            <a:pPr>
              <a:buFont typeface="Arial" panose="020B0604020202020204" pitchFamily="34" charset="0"/>
              <a:buChar char="•"/>
            </a:pPr>
            <a:r>
              <a:rPr lang="en-US" sz="1200" kern="1200" dirty="0">
                <a:solidFill>
                  <a:schemeClr val="tx1"/>
                </a:solidFill>
              </a:rPr>
              <a:t>Both of these scripts require very little config to run, and give you a quick overview of your environment that you can once, or as a scheduled task </a:t>
            </a:r>
          </a:p>
        </p:txBody>
      </p:sp>
      <p:pic>
        <p:nvPicPr>
          <p:cNvPr id="6146" name="Picture 2" descr="Check engine">
            <a:extLst>
              <a:ext uri="{FF2B5EF4-FFF2-40B4-BE49-F238E27FC236}">
                <a16:creationId xmlns:a16="http://schemas.microsoft.com/office/drawing/2014/main" id="{9B76C8A1-E523-B792-DF28-A5589E4FD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84308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a:latin typeface="+mj-lt"/>
              </a:rPr>
              <a:t>GPOs</a:t>
            </a:r>
            <a:endParaRPr lang="en-US" sz="4800" kern="1200" dirty="0">
              <a:solidFill>
                <a:schemeClr val="tx1"/>
              </a:solidFill>
              <a:latin typeface="+mj-lt"/>
              <a:ea typeface="+mj-ea"/>
              <a:cs typeface="+mj-cs"/>
            </a:endParaRPr>
          </a:p>
        </p:txBody>
      </p:sp>
      <p:graphicFrame>
        <p:nvGraphicFramePr>
          <p:cNvPr id="8" name="Text Placeholder 2">
            <a:extLst>
              <a:ext uri="{FF2B5EF4-FFF2-40B4-BE49-F238E27FC236}">
                <a16:creationId xmlns:a16="http://schemas.microsoft.com/office/drawing/2014/main" id="{57ABC097-B77A-AD63-299D-D7BD2C06518B}"/>
              </a:ext>
            </a:extLst>
          </p:cNvPr>
          <p:cNvGraphicFramePr/>
          <p:nvPr>
            <p:extLst>
              <p:ext uri="{D42A27DB-BD31-4B8C-83A1-F6EECF244321}">
                <p14:modId xmlns:p14="http://schemas.microsoft.com/office/powerpoint/2010/main" val="383725814"/>
              </p:ext>
            </p:extLst>
          </p:nvPr>
        </p:nvGraphicFramePr>
        <p:xfrm>
          <a:off x="306738" y="1606718"/>
          <a:ext cx="9789254" cy="409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588064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“Jank” / tech debt</a:t>
            </a:r>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572493" y="2071316"/>
            <a:ext cx="6713552" cy="4119172"/>
          </a:xfrm>
        </p:spPr>
        <p:txBody>
          <a:bodyPr vert="horz" lIns="91440" tIns="45720" rIns="91440" bIns="45720" rtlCol="0" anchor="t">
            <a:normAutofit/>
          </a:bodyPr>
          <a:lstStyle/>
          <a:p>
            <a:pPr>
              <a:buFont typeface="Arial" panose="020B0604020202020204" pitchFamily="34" charset="0"/>
              <a:buChar char="•"/>
            </a:pPr>
            <a:r>
              <a:rPr lang="en-US" sz="1600" b="0" i="0" kern="1200" dirty="0">
                <a:solidFill>
                  <a:schemeClr val="tx1"/>
                </a:solidFill>
                <a:effectLst/>
                <a:highlight>
                  <a:srgbClr val="FFFFFF"/>
                </a:highlight>
              </a:rPr>
              <a:t>Use of un-supported settings/registry keys/etc. that were in place to resolve an issue, that were later resolved by a patch from the vendor. I’ll admit, this one isn’t easy to track. I’m open to ideas on how you’ve re-visited old registry keys/GPO settings for client you’ve set up (?) For instance, adding a </a:t>
            </a:r>
            <a:r>
              <a:rPr lang="en-US" sz="1600" b="1" i="0" kern="1200" dirty="0" err="1">
                <a:solidFill>
                  <a:schemeClr val="tx1"/>
                </a:solidFill>
                <a:effectLst/>
                <a:highlight>
                  <a:srgbClr val="FFFFFF"/>
                </a:highlight>
              </a:rPr>
              <a:t>CTXHook</a:t>
            </a:r>
            <a:r>
              <a:rPr lang="en-US" sz="1600" b="0" i="0" kern="1200" dirty="0">
                <a:solidFill>
                  <a:schemeClr val="tx1"/>
                </a:solidFill>
                <a:effectLst/>
                <a:highlight>
                  <a:srgbClr val="FFFFFF"/>
                </a:highlight>
              </a:rPr>
              <a:t> reg key</a:t>
            </a:r>
          </a:p>
          <a:p>
            <a:pPr>
              <a:buFont typeface="Arial" panose="020B0604020202020204" pitchFamily="34" charset="0"/>
              <a:buChar char="•"/>
            </a:pPr>
            <a:r>
              <a:rPr lang="en-US" sz="1600" b="0" i="0" kern="1200" dirty="0">
                <a:solidFill>
                  <a:schemeClr val="tx1"/>
                </a:solidFill>
                <a:effectLst/>
                <a:highlight>
                  <a:srgbClr val="FFFFFF"/>
                </a:highlight>
              </a:rPr>
              <a:t>For work-arounds you provide to fix symptomatic issues, keep in mind, “quick and dirty” can get dirtier as time goes on. Ever forgotten a banana peel behind your trash can? I had a job once years ago, where PRPs (problem resolution procedures) that had beginning / end date! When the end date came up, you had to evaluate if the work-around was still valid, and justify renewal of the PRP. This was a great process, as you really shouldn’t be using a work-around for more than a few months, right!?</a:t>
            </a:r>
          </a:p>
          <a:p>
            <a:pPr>
              <a:buFont typeface="Arial" panose="020B0604020202020204" pitchFamily="34" charset="0"/>
              <a:buChar char="•"/>
            </a:pPr>
            <a:r>
              <a:rPr lang="en-US" sz="1600" b="0" i="0" kern="1200" dirty="0">
                <a:solidFill>
                  <a:schemeClr val="tx1"/>
                </a:solidFill>
                <a:effectLst/>
                <a:highlight>
                  <a:srgbClr val="FFFFFF"/>
                </a:highlight>
              </a:rPr>
              <a:t>If you helped completed an application inventory as part of a customer environment review, have you helped them look for SaaS based replacements for their legacy apps?</a:t>
            </a:r>
          </a:p>
        </p:txBody>
      </p:sp>
      <p:pic>
        <p:nvPicPr>
          <p:cNvPr id="4098" name="Picture 2" descr="tech deby">
            <a:extLst>
              <a:ext uri="{FF2B5EF4-FFF2-40B4-BE49-F238E27FC236}">
                <a16:creationId xmlns:a16="http://schemas.microsoft.com/office/drawing/2014/main" id="{6B184AD7-D68E-09B6-5D42-2B545F1928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792" b="-3"/>
          <a:stretch/>
        </p:blipFill>
        <p:spPr bwMode="auto">
          <a:xfrm>
            <a:off x="7523258" y="1911493"/>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00289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Citrix WEM</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2031101"/>
            <a:ext cx="9111582" cy="3491875"/>
          </a:xfrm>
        </p:spPr>
        <p:txBody>
          <a:bodyPr vert="horz" lIns="91440" tIns="45720" rIns="91440" bIns="45720" rtlCol="0" anchor="ctr">
            <a:normAutofit fontScale="92500" lnSpcReduction="10000"/>
          </a:bodyPr>
          <a:lstStyle/>
          <a:p>
            <a:pPr marL="0" indent="0" algn="l">
              <a:buNone/>
            </a:pPr>
            <a:r>
              <a:rPr lang="en-US" sz="1600" b="0" i="0" dirty="0">
                <a:solidFill>
                  <a:srgbClr val="000000"/>
                </a:solidFill>
                <a:effectLst/>
                <a:highlight>
                  <a:srgbClr val="FFFFFF"/>
                </a:highlight>
              </a:rPr>
              <a:t>Citrix products that introduce extra infra components / agents: WEM is a popular component that provides an alternative to the normal method of applying user settings to VDA sessions: GPO/GPPs. However, if you aren’t using the performance optimization features of the WEM agent, the use of WEM to control your user experience such as resetting desktop icons/mapped drives/printers introduces two caveats: </a:t>
            </a:r>
          </a:p>
          <a:p>
            <a:pPr marL="0" indent="0" algn="l">
              <a:buNone/>
            </a:pPr>
            <a:endParaRPr lang="en-US" sz="1600" dirty="0">
              <a:highlight>
                <a:srgbClr val="FFFFFF"/>
              </a:highlight>
            </a:endParaRPr>
          </a:p>
          <a:p>
            <a:pPr marL="0" indent="0" algn="l">
              <a:buNone/>
            </a:pPr>
            <a:r>
              <a:rPr lang="en-US" sz="1600" b="0" i="0" dirty="0">
                <a:solidFill>
                  <a:srgbClr val="000000"/>
                </a:solidFill>
                <a:effectLst/>
                <a:highlight>
                  <a:srgbClr val="FFFFFF"/>
                </a:highlight>
              </a:rPr>
              <a:t>1: On-site staff who are already familiar with GPOs/GPPs will need to learn the new WEM console </a:t>
            </a:r>
            <a:r>
              <a:rPr lang="en-US" sz="1600" b="0" i="0" dirty="0" err="1">
                <a:solidFill>
                  <a:srgbClr val="000000"/>
                </a:solidFill>
                <a:effectLst/>
                <a:highlight>
                  <a:srgbClr val="FFFFFF"/>
                </a:highlight>
              </a:rPr>
              <a:t>mgmt</a:t>
            </a:r>
            <a:r>
              <a:rPr lang="en-US" sz="1600" b="0" i="0" dirty="0">
                <a:solidFill>
                  <a:srgbClr val="000000"/>
                </a:solidFill>
                <a:effectLst/>
                <a:highlight>
                  <a:srgbClr val="FFFFFF"/>
                </a:highlight>
              </a:rPr>
              <a:t> interface.</a:t>
            </a:r>
          </a:p>
          <a:p>
            <a:pPr marL="0" indent="0" algn="l">
              <a:buNone/>
            </a:pPr>
            <a:endParaRPr lang="en-US" sz="1600" b="0" i="0" dirty="0">
              <a:solidFill>
                <a:srgbClr val="000000"/>
              </a:solidFill>
              <a:effectLst/>
              <a:highlight>
                <a:srgbClr val="FFFFFF"/>
              </a:highlight>
            </a:endParaRPr>
          </a:p>
          <a:p>
            <a:pPr marL="0" indent="0" algn="l">
              <a:buNone/>
            </a:pPr>
            <a:r>
              <a:rPr lang="en-US" sz="1600" b="0" i="0" dirty="0">
                <a:solidFill>
                  <a:srgbClr val="000000"/>
                </a:solidFill>
                <a:effectLst/>
                <a:highlight>
                  <a:srgbClr val="FFFFFF"/>
                </a:highlight>
              </a:rPr>
              <a:t>2: The WEM agent is another binary to update in your golden image / platform layer. There is no LTSR for WEM, and each release introduces a risk of a new “bug” that can be user experience impacting.</a:t>
            </a:r>
          </a:p>
          <a:p>
            <a:pPr marL="0" indent="0" algn="l">
              <a:buNone/>
            </a:pPr>
            <a:endParaRPr lang="en-US" sz="1600" b="0" i="0" dirty="0">
              <a:solidFill>
                <a:srgbClr val="000000"/>
              </a:solidFill>
              <a:effectLst/>
              <a:highlight>
                <a:srgbClr val="FFFFFF"/>
              </a:highlight>
            </a:endParaRPr>
          </a:p>
          <a:p>
            <a:pPr marL="0" indent="0" algn="l">
              <a:buNone/>
            </a:pPr>
            <a:r>
              <a:rPr lang="en-US" sz="1600" b="0" i="0" dirty="0">
                <a:solidFill>
                  <a:srgbClr val="000000"/>
                </a:solidFill>
                <a:effectLst/>
                <a:highlight>
                  <a:srgbClr val="FFFFFF"/>
                </a:highlight>
              </a:rPr>
              <a:t>3: If you’re using WEM on-prem, you’ll have to maintain an SQL instance as well as the windows server instance where your WEM instance is installed. If/when either of these components suffers an outage, the WEM agents will go into “cache” mode, and you won’t be able to apply new settings to your WEM agents.</a:t>
            </a:r>
          </a:p>
        </p:txBody>
      </p:sp>
    </p:spTree>
    <p:extLst>
      <p:ext uri="{BB962C8B-B14F-4D97-AF65-F5344CB8AC3E}">
        <p14:creationId xmlns:p14="http://schemas.microsoft.com/office/powerpoint/2010/main" val="87327911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App Layering</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808481"/>
            <a:ext cx="6121494" cy="4477817"/>
          </a:xfrm>
        </p:spPr>
        <p:txBody>
          <a:bodyPr vert="horz" lIns="91440" tIns="45720" rIns="91440" bIns="45720" rtlCol="0" anchor="ctr">
            <a:normAutofit fontScale="92500" lnSpcReduction="20000"/>
          </a:bodyPr>
          <a:lstStyle/>
          <a:p>
            <a:r>
              <a:rPr lang="en-US" sz="1800" dirty="0">
                <a:highlight>
                  <a:srgbClr val="FFFFFF"/>
                </a:highlight>
              </a:rPr>
              <a:t>Part of the </a:t>
            </a:r>
            <a:r>
              <a:rPr lang="en-US" sz="1800" b="0" i="0" dirty="0">
                <a:solidFill>
                  <a:srgbClr val="000000"/>
                </a:solidFill>
                <a:effectLst/>
                <a:highlight>
                  <a:srgbClr val="FFFFFF"/>
                </a:highlight>
              </a:rPr>
              <a:t>inspiration for this presentation came from a project I was leading </a:t>
            </a:r>
            <a:r>
              <a:rPr lang="en-US" sz="1800" dirty="0">
                <a:highlight>
                  <a:srgbClr val="FFFFFF"/>
                </a:highlight>
              </a:rPr>
              <a:t>all the way back in 2019 </a:t>
            </a:r>
            <a:r>
              <a:rPr lang="en-US" sz="1800" b="0" i="0" dirty="0">
                <a:solidFill>
                  <a:srgbClr val="000000"/>
                </a:solidFill>
                <a:effectLst/>
                <a:highlight>
                  <a:srgbClr val="FFFFFF"/>
                </a:highlight>
              </a:rPr>
              <a:t>to migrate a client on a Win 7 VDI with </a:t>
            </a:r>
            <a:r>
              <a:rPr lang="en-US" sz="1800" b="0" i="0" dirty="0" err="1">
                <a:solidFill>
                  <a:srgbClr val="000000"/>
                </a:solidFill>
                <a:effectLst/>
                <a:highlight>
                  <a:srgbClr val="FFFFFF"/>
                </a:highlight>
              </a:rPr>
              <a:t>PvD</a:t>
            </a:r>
            <a:r>
              <a:rPr lang="en-US" sz="1800" b="0" i="0" dirty="0">
                <a:solidFill>
                  <a:srgbClr val="000000"/>
                </a:solidFill>
                <a:effectLst/>
                <a:highlight>
                  <a:srgbClr val="FFFFFF"/>
                </a:highlight>
              </a:rPr>
              <a:t> to Win 10</a:t>
            </a:r>
          </a:p>
          <a:p>
            <a:r>
              <a:rPr lang="en-US" sz="1800" b="0" i="0" dirty="0">
                <a:solidFill>
                  <a:srgbClr val="000000"/>
                </a:solidFill>
                <a:effectLst/>
                <a:highlight>
                  <a:srgbClr val="FFFFFF"/>
                </a:highlight>
              </a:rPr>
              <a:t>The original plan was to deploy app-layering + user layers as "like for like" replacement for the depreciated </a:t>
            </a:r>
            <a:r>
              <a:rPr lang="en-US" sz="1800" b="0" i="0" dirty="0" err="1">
                <a:solidFill>
                  <a:srgbClr val="000000"/>
                </a:solidFill>
                <a:effectLst/>
                <a:highlight>
                  <a:srgbClr val="FFFFFF"/>
                </a:highlight>
              </a:rPr>
              <a:t>PvD</a:t>
            </a:r>
            <a:r>
              <a:rPr lang="en-US" sz="1800" b="0" i="0" dirty="0">
                <a:solidFill>
                  <a:srgbClr val="000000"/>
                </a:solidFill>
                <a:effectLst/>
                <a:highlight>
                  <a:srgbClr val="FFFFFF"/>
                </a:highlight>
              </a:rPr>
              <a:t> feature. The POC using Citrix App layering was successful, but process docs we had written for the client were so complex / long, I knew the client would be challenged to continue to support the implementation once I was gone</a:t>
            </a:r>
          </a:p>
          <a:p>
            <a:r>
              <a:rPr lang="en-US" sz="1800" b="0" i="0" dirty="0">
                <a:solidFill>
                  <a:srgbClr val="000000"/>
                </a:solidFill>
                <a:effectLst/>
                <a:highlight>
                  <a:srgbClr val="FFFFFF"/>
                </a:highlight>
              </a:rPr>
              <a:t>Instead, we went with a solution that had ALL the key apps installed on one golden image, and used Microsoft FSLogix app masking to selectively hide/un-hide apps based on AD group membership. The project was a complete success. We were able to complete on-time, despite staff shortages due to covid budget restraints</a:t>
            </a:r>
          </a:p>
          <a:p>
            <a:r>
              <a:rPr lang="en-US" sz="1800" b="0" i="0" dirty="0">
                <a:solidFill>
                  <a:srgbClr val="000000"/>
                </a:solidFill>
                <a:effectLst/>
                <a:highlight>
                  <a:srgbClr val="FFFFFF"/>
                </a:highlight>
              </a:rPr>
              <a:t>Later in 2021-2022, I completed additional work with customers who had more experienced admins or engineers better suited to support app layering setups</a:t>
            </a:r>
          </a:p>
          <a:p>
            <a:r>
              <a:rPr lang="en-US" sz="1800" dirty="0">
                <a:highlight>
                  <a:srgbClr val="FFFFFF"/>
                </a:highlight>
              </a:rPr>
              <a:t>Show of hands, any of you backed out of app layering due to it’s complexity and concerns you had with the client supporting it when you’re gone?</a:t>
            </a:r>
          </a:p>
          <a:p>
            <a:endParaRPr lang="en-US" sz="1800" b="0" i="0" dirty="0">
              <a:solidFill>
                <a:srgbClr val="000000"/>
              </a:solidFill>
              <a:effectLst/>
              <a:highlight>
                <a:srgbClr val="FFFFFF"/>
              </a:highlight>
            </a:endParaRPr>
          </a:p>
        </p:txBody>
      </p:sp>
      <p:pic>
        <p:nvPicPr>
          <p:cNvPr id="3074" name="Picture 2" descr="layer cake of computers">
            <a:extLst>
              <a:ext uri="{FF2B5EF4-FFF2-40B4-BE49-F238E27FC236}">
                <a16:creationId xmlns:a16="http://schemas.microsoft.com/office/drawing/2014/main" id="{2414AF18-0D70-8C12-0BDC-097E72242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3280" y="1548595"/>
            <a:ext cx="4846320" cy="4846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39628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PVS vs MCS</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2031101"/>
            <a:ext cx="9111582" cy="3491875"/>
          </a:xfrm>
        </p:spPr>
        <p:txBody>
          <a:bodyPr vert="horz" lIns="91440" tIns="45720" rIns="91440" bIns="45720" rtlCol="0" anchor="ctr">
            <a:normAutofit/>
          </a:bodyPr>
          <a:lstStyle/>
          <a:p>
            <a:r>
              <a:rPr lang="en-US" sz="1800" dirty="0"/>
              <a:t>I started using PVS in 2016, and MCS in 2019. I'm familiar enough with both products, and am happy to work with either, but the administrative overhead of PVS is significantly higher with PVS. If your client's local staff aren't dedicated to Citrix, which is often the case, PVS is not going to be the right choice for them</a:t>
            </a:r>
          </a:p>
          <a:p>
            <a:r>
              <a:rPr lang="en-US" sz="1800" b="0" i="0" dirty="0">
                <a:solidFill>
                  <a:srgbClr val="000000"/>
                </a:solidFill>
                <a:effectLst/>
                <a:highlight>
                  <a:srgbClr val="FFFFFF"/>
                </a:highlight>
              </a:rPr>
              <a:t>PVS </a:t>
            </a:r>
            <a:r>
              <a:rPr lang="en-US" sz="1800" dirty="0">
                <a:highlight>
                  <a:srgbClr val="FFFFFF"/>
                </a:highlight>
              </a:rPr>
              <a:t>has been supported on Citrix Cloud for a while now, but still require more on-prem config than MCS</a:t>
            </a:r>
            <a:endParaRPr lang="en-US" sz="1800" b="0" i="0" dirty="0">
              <a:solidFill>
                <a:srgbClr val="000000"/>
              </a:solidFill>
              <a:effectLst/>
              <a:highlight>
                <a:srgbClr val="FFFFFF"/>
              </a:highlight>
            </a:endParaRPr>
          </a:p>
        </p:txBody>
      </p:sp>
    </p:spTree>
    <p:extLst>
      <p:ext uri="{BB962C8B-B14F-4D97-AF65-F5344CB8AC3E}">
        <p14:creationId xmlns:p14="http://schemas.microsoft.com/office/powerpoint/2010/main" val="368906769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Hosting review</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164592" y="1548595"/>
            <a:ext cx="6702552" cy="4888781"/>
          </a:xfrm>
        </p:spPr>
        <p:txBody>
          <a:bodyPr vert="horz" lIns="91440" tIns="45720" rIns="91440" bIns="45720" rtlCol="0" anchor="ctr">
            <a:noAutofit/>
          </a:bodyPr>
          <a:lstStyle/>
          <a:p>
            <a:pPr marL="0" indent="0">
              <a:buNone/>
            </a:pPr>
            <a:r>
              <a:rPr lang="en-US" sz="1600" dirty="0"/>
              <a:t>I've got a related blog post on using a </a:t>
            </a:r>
            <a:r>
              <a:rPr lang="en-US" sz="1600" dirty="0" err="1"/>
              <a:t>PowerCLI</a:t>
            </a:r>
            <a:r>
              <a:rPr lang="en-US" sz="1600" dirty="0"/>
              <a:t> based script to provide rapid over-views of vSphere based environments:</a:t>
            </a:r>
            <a:br>
              <a:rPr lang="en-US" sz="1600" dirty="0"/>
            </a:br>
            <a:br>
              <a:rPr lang="en-US" sz="1600" dirty="0"/>
            </a:br>
            <a:r>
              <a:rPr lang="en-US" sz="1600" dirty="0"/>
              <a:t>https://owenr.me/2024/07/10/vmware-powercli-automation-for-vsphere-environmental-checks/</a:t>
            </a:r>
            <a:br>
              <a:rPr lang="en-US" sz="1600" dirty="0"/>
            </a:br>
            <a:br>
              <a:rPr lang="en-US" sz="1600" dirty="0"/>
            </a:br>
            <a:r>
              <a:rPr lang="en-US" sz="1600" dirty="0"/>
              <a:t>This script will help report on the following items</a:t>
            </a:r>
          </a:p>
          <a:p>
            <a:pPr marL="0" indent="0">
              <a:buNone/>
            </a:pPr>
            <a:r>
              <a:rPr lang="en-US" sz="1600" dirty="0"/>
              <a:t>1) Check that the NTP service is set to ca.ntp.org or pool.ntp.org and to set to “start/stop with host”</a:t>
            </a:r>
          </a:p>
          <a:p>
            <a:pPr marL="0" indent="0">
              <a:buNone/>
            </a:pPr>
            <a:r>
              <a:rPr lang="en-US" sz="1600" dirty="0"/>
              <a:t>2)  Scans all VMs to ID which ones are still using Intel E1000 NIC types, which are less performant than the VMware VMNet 3 type NICs. The suggestion would be to change the NIC from E1000 to </a:t>
            </a:r>
            <a:r>
              <a:rPr lang="en-US" sz="1600" dirty="0" err="1"/>
              <a:t>VMnet</a:t>
            </a:r>
            <a:r>
              <a:rPr lang="en-US" sz="1600" dirty="0"/>
              <a:t> 3. Note: This will require re-adding static IP info, if a MAC address was used for firewall rules or DHCP reservation, that will need to be reset as well4</a:t>
            </a:r>
            <a:br>
              <a:rPr lang="en-US" sz="1600" dirty="0"/>
            </a:br>
            <a:r>
              <a:rPr lang="en-US" sz="1600" dirty="0"/>
              <a:t>suggestion would be to change the NIC from E1000 to </a:t>
            </a:r>
            <a:r>
              <a:rPr lang="en-US" sz="1600" dirty="0" err="1"/>
              <a:t>VMnet</a:t>
            </a:r>
            <a:r>
              <a:rPr lang="en-US" sz="1600" dirty="0"/>
              <a:t> 3</a:t>
            </a:r>
            <a:br>
              <a:rPr lang="en-US" sz="1600" dirty="0"/>
            </a:br>
            <a:br>
              <a:rPr lang="en-US" sz="1600" dirty="0"/>
            </a:br>
            <a:r>
              <a:rPr lang="en-US" sz="1600" i="1" dirty="0"/>
              <a:t>Note: This will require re-adding static IP info, if a MAC address was used for firewall rules or DHCP reservation, that will need to be reset as well</a:t>
            </a:r>
            <a:br>
              <a:rPr lang="en-US" sz="1600" i="1" dirty="0"/>
            </a:br>
            <a:endParaRPr lang="en-US" sz="1600" i="1" dirty="0"/>
          </a:p>
        </p:txBody>
      </p:sp>
      <p:pic>
        <p:nvPicPr>
          <p:cNvPr id="2050" name="Picture 2" descr="rack of black servers">
            <a:extLst>
              <a:ext uri="{FF2B5EF4-FFF2-40B4-BE49-F238E27FC236}">
                <a16:creationId xmlns:a16="http://schemas.microsoft.com/office/drawing/2014/main" id="{8344C64A-4665-08C2-8F8C-18A936BD0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1812" y="877268"/>
            <a:ext cx="4947460" cy="494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76572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Hosting (part 2)</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819656"/>
            <a:ext cx="10903806" cy="4617720"/>
          </a:xfrm>
        </p:spPr>
        <p:txBody>
          <a:bodyPr vert="horz" lIns="91440" tIns="45720" rIns="91440" bIns="45720" rtlCol="0" anchor="ctr">
            <a:noAutofit/>
          </a:bodyPr>
          <a:lstStyle/>
          <a:p>
            <a:pPr marL="0" indent="0">
              <a:buNone/>
            </a:pPr>
            <a:r>
              <a:rPr lang="en-US" sz="1600" dirty="0"/>
              <a:t>3) Check that the power management settings for the ESXi host is set to HIGH PERFORMANCE , else the max performance the ESXi server CPU will run at, will be 80%</a:t>
            </a:r>
            <a:br>
              <a:rPr lang="en-US" sz="1600" dirty="0"/>
            </a:br>
            <a:br>
              <a:rPr lang="en-US" sz="1600" dirty="0"/>
            </a:br>
            <a:r>
              <a:rPr lang="en-US" sz="1600" dirty="0"/>
              <a:t>4) Scan all VMs to ID which are on older VM hardware types on their shell. The suggestion would be to schedule upgrades/reboots of the shells in a maintenance window</a:t>
            </a:r>
          </a:p>
          <a:p>
            <a:pPr marL="0" indent="0">
              <a:buNone/>
            </a:pPr>
            <a:r>
              <a:rPr lang="en-US" sz="1600" dirty="0"/>
              <a:t>5) Scan all VMs to ID which ESXi hosts are running older BIOS (EFI) levels. The suggestion would be to update where required in a maintenance window</a:t>
            </a:r>
          </a:p>
          <a:p>
            <a:pPr marL="0" indent="0">
              <a:buNone/>
            </a:pPr>
            <a:r>
              <a:rPr lang="en-US" sz="1600" dirty="0"/>
              <a:t>6) Checks vCPU to Physical CPU ratio. It’s suggested not to exceed a ratio of 5 for Citrix environments , but other workloads can run fine at higher ratios</a:t>
            </a:r>
          </a:p>
          <a:p>
            <a:pPr marL="0" indent="0">
              <a:buNone/>
            </a:pPr>
            <a:r>
              <a:rPr lang="en-US" sz="1600" dirty="0"/>
              <a:t>7) Collects CPU ready time to determine if you’ve over or under-provisioned vCPU count for your various VMs. Remember, a high CPU ready time means the VM wants to queue a thread to the physical CPU on the associated host, but can’t, it’s like raising your hand in a meeting or class, and not being answered right away</a:t>
            </a:r>
          </a:p>
        </p:txBody>
      </p:sp>
    </p:spTree>
    <p:extLst>
      <p:ext uri="{BB962C8B-B14F-4D97-AF65-F5344CB8AC3E}">
        <p14:creationId xmlns:p14="http://schemas.microsoft.com/office/powerpoint/2010/main" val="382704339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Hosting (part 3)</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819656"/>
            <a:ext cx="10903806" cy="4617720"/>
          </a:xfrm>
        </p:spPr>
        <p:txBody>
          <a:bodyPr vert="horz" lIns="91440" tIns="45720" rIns="91440" bIns="45720" rtlCol="0" anchor="ctr">
            <a:noAutofit/>
          </a:bodyPr>
          <a:lstStyle/>
          <a:p>
            <a:pPr marL="0" indent="0">
              <a:buNone/>
            </a:pPr>
            <a:r>
              <a:rPr lang="en-US" sz="1600" dirty="0"/>
              <a:t>4) Scan all VMs to ID which ones are using LSI logic SCSI adapters, which are less performant than the VMware Paravirtual SCSI controller types </a:t>
            </a:r>
            <a:r>
              <a:rPr lang="en-US" sz="1600" dirty="0">
                <a:hlinkClick r:id="rId2"/>
              </a:rPr>
              <a:t>(see this independent blog post</a:t>
            </a:r>
            <a:r>
              <a:rPr lang="en-US" sz="1600" dirty="0"/>
              <a:t>. Where possible change the type to VMware paravirtual, you will first need to add the VMware paravirtual controller on the related shell, have the OS detect it, then power off the VM shell and amend the SCSI settings to point to the new VMware paravirtual controller5</a:t>
            </a:r>
            <a:br>
              <a:rPr lang="en-US" sz="1600" dirty="0"/>
            </a:br>
            <a:endParaRPr lang="en-US" sz="1600" dirty="0"/>
          </a:p>
          <a:p>
            <a:pPr marL="0" indent="0">
              <a:buNone/>
            </a:pPr>
            <a:r>
              <a:rPr lang="en-US" sz="1600" dirty="0"/>
              <a:t>5) Scan all VMs to ID which are </a:t>
            </a:r>
            <a:r>
              <a:rPr lang="en-US" sz="1600" dirty="0" err="1"/>
              <a:t>are</a:t>
            </a:r>
            <a:r>
              <a:rPr lang="en-US" sz="1600" dirty="0"/>
              <a:t> running older versions of VMware tools. The suggestion would be to update the ESXi host VMware tools repo with the latest version, then set VMs to upgrade to the latest version on reboot. Ensure this is tested first and done in a maintenance window</a:t>
            </a:r>
          </a:p>
          <a:p>
            <a:pPr marL="0" indent="0">
              <a:buNone/>
            </a:pPr>
            <a:r>
              <a:rPr lang="en-US" sz="1600" dirty="0"/>
              <a:t>6) Scan all VMs to ID which are on older VM hardware types on their shell. The suggestion would be to schedule upgrades/reboots of the shells in a maintenance window</a:t>
            </a:r>
          </a:p>
          <a:p>
            <a:pPr marL="0" indent="0">
              <a:buNone/>
            </a:pPr>
            <a:r>
              <a:rPr lang="en-US" sz="1600" dirty="0"/>
              <a:t>7) Scan all VMs to ID which ESXi hosts are running older BIOS (EFI) levels. The suggestion would be to update where required in a maintenance window</a:t>
            </a:r>
          </a:p>
          <a:p>
            <a:pPr marL="0" indent="0">
              <a:buNone/>
            </a:pPr>
            <a:r>
              <a:rPr lang="en-US" sz="1600" dirty="0"/>
              <a:t>8) Checks vCPU to Physical CPU ratio. It’s suggested not to exceed a ratio of 5 for Citrix environments , but other workloads can run fine at higher ratios</a:t>
            </a:r>
          </a:p>
          <a:p>
            <a:pPr marL="0" indent="0">
              <a:buNone/>
            </a:pPr>
            <a:r>
              <a:rPr lang="en-US" sz="1600" dirty="0"/>
              <a:t>9) Collects CPU ready time to determine if you’ve over or under-provisioned vCPU count for your various VMs. Remember, a high CPU ready time means the VM wants to queue a thread to the physical CPU on the associated host, but can’t, it’s like raising your hand in a meeting or class, and not being answered right away</a:t>
            </a:r>
          </a:p>
        </p:txBody>
      </p:sp>
    </p:spTree>
    <p:extLst>
      <p:ext uri="{BB962C8B-B14F-4D97-AF65-F5344CB8AC3E}">
        <p14:creationId xmlns:p14="http://schemas.microsoft.com/office/powerpoint/2010/main" val="65940616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6" name="Rectangle 513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640080" y="325369"/>
            <a:ext cx="4368602" cy="1956841"/>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Cloud cost management</a:t>
            </a:r>
          </a:p>
        </p:txBody>
      </p:sp>
      <p:sp>
        <p:nvSpPr>
          <p:cNvPr id="513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0080" y="2872899"/>
            <a:ext cx="4243589" cy="3320668"/>
          </a:xfrm>
        </p:spPr>
        <p:txBody>
          <a:bodyPr vert="horz" lIns="91440" tIns="45720" rIns="91440" bIns="45720" rtlCol="0">
            <a:normAutofit/>
          </a:bodyPr>
          <a:lstStyle/>
          <a:p>
            <a:pPr marL="0">
              <a:buFont typeface="Arial" panose="020B0604020202020204" pitchFamily="34" charset="0"/>
              <a:buChar char="•"/>
            </a:pPr>
            <a:r>
              <a:rPr lang="en-US" sz="1500" kern="1200" dirty="0">
                <a:solidFill>
                  <a:schemeClr val="tx1"/>
                </a:solidFill>
              </a:rPr>
              <a:t>As the expression goes, “one person’s cloud is another person’s datacenter”, and nobody rides for free</a:t>
            </a:r>
          </a:p>
          <a:p>
            <a:pPr marL="0">
              <a:buFont typeface="Arial" panose="020B0604020202020204" pitchFamily="34" charset="0"/>
              <a:buChar char="•"/>
            </a:pPr>
            <a:r>
              <a:rPr lang="en-US" sz="1500" kern="1200" dirty="0">
                <a:solidFill>
                  <a:schemeClr val="tx1"/>
                </a:solidFill>
              </a:rPr>
              <a:t>All the major cloud providers provide real time cost tracking as well as cost analysis for the week/month/etc, if you’re work with the client is short, ensure you set expectations about any potential sticker shock that might have if the bill arrives after you leave. We’ve all heard horror stories of 30k bills to Azure for over-sized VMs, VMs not powered off etc. You’ll almost never be in the position of paying the bill, but might get an earful should the customer’s subscription based costs not be in line with what they were expecting in exiting their capex arrangement </a:t>
            </a:r>
          </a:p>
        </p:txBody>
      </p:sp>
      <p:pic>
        <p:nvPicPr>
          <p:cNvPr id="5124" name="Picture 4" descr="Cloud costs">
            <a:extLst>
              <a:ext uri="{FF2B5EF4-FFF2-40B4-BE49-F238E27FC236}">
                <a16:creationId xmlns:a16="http://schemas.microsoft.com/office/drawing/2014/main" id="{0AF7B049-3E1F-D05E-B883-1BF6B746D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09567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Documentation (x10000)</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819656"/>
            <a:ext cx="10903806" cy="4617720"/>
          </a:xfrm>
        </p:spPr>
        <p:txBody>
          <a:bodyPr vert="horz" lIns="91440" tIns="45720" rIns="91440" bIns="45720" rtlCol="0" anchor="ctr">
            <a:noAutofit/>
          </a:bodyPr>
          <a:lstStyle/>
          <a:p>
            <a:pPr marL="0" indent="0">
              <a:buNone/>
            </a:pPr>
            <a:r>
              <a:rPr lang="en-US" sz="1800" dirty="0"/>
              <a:t>Here are some good litmus tests you can use to gauge staff acceptance during the course of the project implementation:</a:t>
            </a:r>
          </a:p>
          <a:p>
            <a:pPr marL="0" indent="0">
              <a:buNone/>
            </a:pPr>
            <a:endParaRPr lang="en-US" sz="1800" dirty="0"/>
          </a:p>
          <a:p>
            <a:pPr>
              <a:buFont typeface="Arial" panose="020B0604020202020204" pitchFamily="34" charset="0"/>
              <a:buChar char="•"/>
            </a:pPr>
            <a:r>
              <a:rPr lang="en-US" sz="1800" dirty="0"/>
              <a:t>If you've already written process docs, have the local staff read/reviewed/understood what's written? Are they capable of completing basic changes when you're not gone? Sick days, holidays, etc.</a:t>
            </a:r>
            <a:br>
              <a:rPr lang="en-US" sz="1800" dirty="0"/>
            </a:br>
            <a:endParaRPr lang="en-US" sz="1800" dirty="0"/>
          </a:p>
          <a:p>
            <a:pPr>
              <a:buFont typeface="Arial" panose="020B0604020202020204" pitchFamily="34" charset="0"/>
              <a:buChar char="•"/>
            </a:pPr>
            <a:r>
              <a:rPr lang="en-US" sz="1800" dirty="0"/>
              <a:t>How many emails do you get asking questions you had previously answered?  </a:t>
            </a:r>
            <a:br>
              <a:rPr lang="en-US" sz="1800" dirty="0"/>
            </a:br>
            <a:endParaRPr lang="en-US" sz="1800" dirty="0"/>
          </a:p>
          <a:p>
            <a:pPr>
              <a:buFont typeface="Arial" panose="020B0604020202020204" pitchFamily="34" charset="0"/>
              <a:buChar char="•"/>
            </a:pPr>
            <a:r>
              <a:rPr lang="en-US" sz="1800" dirty="0"/>
              <a:t>Have you ever been called on a day off for assistance on your implementation? </a:t>
            </a:r>
            <a:br>
              <a:rPr lang="en-US" sz="1800" dirty="0"/>
            </a:br>
            <a:endParaRPr lang="en-US" sz="1800" dirty="0"/>
          </a:p>
          <a:p>
            <a:pPr>
              <a:buFont typeface="Arial" panose="020B0604020202020204" pitchFamily="34" charset="0"/>
              <a:buChar char="•"/>
            </a:pPr>
            <a:r>
              <a:rPr lang="en-US" sz="1800" dirty="0"/>
              <a:t>Have you requested feedback on any client / operational documentation that you've written? For instance, you might be training ops staff on the MCS image update process , which that might not prior experience with. On a recent implementation that I needed to hand off once it was completed, I booked meetings with the ops staff, and we went through the MCS image update process, and completed live edits with lots of screenshots based on the process. in the end, the ops staff were more comfortable to take over the process from me</a:t>
            </a:r>
          </a:p>
          <a:p>
            <a:pPr marL="0" indent="0">
              <a:buNone/>
            </a:pPr>
            <a:endParaRPr lang="en-US" sz="1800" dirty="0"/>
          </a:p>
        </p:txBody>
      </p:sp>
    </p:spTree>
    <p:extLst>
      <p:ext uri="{BB962C8B-B14F-4D97-AF65-F5344CB8AC3E}">
        <p14:creationId xmlns:p14="http://schemas.microsoft.com/office/powerpoint/2010/main" val="95093263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1AD0-69C3-D248-A092-F849E1484CC9}"/>
              </a:ext>
            </a:extLst>
          </p:cNvPr>
          <p:cNvSpPr>
            <a:spLocks noGrp="1"/>
          </p:cNvSpPr>
          <p:nvPr>
            <p:ph type="title"/>
          </p:nvPr>
        </p:nvSpPr>
        <p:spPr>
          <a:xfrm>
            <a:off x="242728" y="571702"/>
            <a:ext cx="8992712" cy="976893"/>
          </a:xfrm>
        </p:spPr>
        <p:txBody>
          <a:bodyPr vert="horz" lIns="91440" tIns="45720" rIns="91440" bIns="45720" rtlCol="0" anchor="b">
            <a:noAutofit/>
          </a:bodyPr>
          <a:lstStyle/>
          <a:p>
            <a:pPr>
              <a:spcBef>
                <a:spcPct val="0"/>
              </a:spcBef>
            </a:pPr>
            <a:r>
              <a:rPr lang="en-US" sz="4800" kern="1200" dirty="0">
                <a:solidFill>
                  <a:schemeClr val="tx1"/>
                </a:solidFill>
                <a:latin typeface="+mj-lt"/>
                <a:ea typeface="+mj-ea"/>
                <a:cs typeface="+mj-cs"/>
              </a:rPr>
              <a:t>Closing</a:t>
            </a:r>
          </a:p>
        </p:txBody>
      </p:sp>
      <p:sp>
        <p:nvSpPr>
          <p:cNvPr id="3" name="Text Placeholder 2">
            <a:extLst>
              <a:ext uri="{FF2B5EF4-FFF2-40B4-BE49-F238E27FC236}">
                <a16:creationId xmlns:a16="http://schemas.microsoft.com/office/drawing/2014/main" id="{5E617E2E-9D37-C728-3AD6-9A473E1369CB}"/>
              </a:ext>
            </a:extLst>
          </p:cNvPr>
          <p:cNvSpPr>
            <a:spLocks noGrp="1"/>
          </p:cNvSpPr>
          <p:nvPr>
            <p:ph type="body" idx="1"/>
          </p:nvPr>
        </p:nvSpPr>
        <p:spPr>
          <a:xfrm>
            <a:off x="645066" y="1819656"/>
            <a:ext cx="10903806" cy="4617720"/>
          </a:xfrm>
        </p:spPr>
        <p:txBody>
          <a:bodyPr vert="horz" lIns="91440" tIns="45720" rIns="91440" bIns="45720" rtlCol="0" anchor="ctr">
            <a:noAutofit/>
          </a:bodyPr>
          <a:lstStyle/>
          <a:p>
            <a:pPr marL="0" indent="0">
              <a:buNone/>
            </a:pPr>
            <a:r>
              <a:rPr lang="en-US" sz="1800" dirty="0"/>
              <a:t>The above list is culled from my work as a consultant here in Montreal from 2017 to early 2024, and from my past experience working for large financial companies. Your own experience will vary.</a:t>
            </a:r>
          </a:p>
          <a:p>
            <a:pPr marL="0" indent="0">
              <a:buNone/>
            </a:pPr>
            <a:r>
              <a:rPr lang="en-US" sz="1800" dirty="0"/>
              <a:t>For me, the key to a successful implementation isn't just about checking off the all the project requirements, but ensuring that the platform you deliver will continue to work a day after you're gone, and a year later!</a:t>
            </a:r>
          </a:p>
          <a:p>
            <a:pPr marL="0" indent="0">
              <a:buNone/>
            </a:pPr>
            <a:r>
              <a:rPr lang="en-US" sz="1800" dirty="0"/>
              <a:t>If any of the above come up with any regularity, you might have created a monster that only YOU can tame. The client will call you back, your sales folks might be happy as you've increased billable hours, but your professional rep (and your company brand) may take a hit</a:t>
            </a:r>
          </a:p>
        </p:txBody>
      </p:sp>
    </p:spTree>
    <p:extLst>
      <p:ext uri="{BB962C8B-B14F-4D97-AF65-F5344CB8AC3E}">
        <p14:creationId xmlns:p14="http://schemas.microsoft.com/office/powerpoint/2010/main" val="47819044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9BB7628-2420-8235-DBB5-5B73693F87A7}"/>
              </a:ext>
            </a:extLst>
          </p:cNvPr>
          <p:cNvSpPr txBox="1">
            <a:spLocks/>
          </p:cNvSpPr>
          <p:nvPr/>
        </p:nvSpPr>
        <p:spPr>
          <a:xfrm>
            <a:off x="8196942" y="1080345"/>
            <a:ext cx="3269435" cy="287460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ctr" hangingPunct="1">
              <a:spcBef>
                <a:spcPct val="0"/>
              </a:spcBef>
              <a:spcAft>
                <a:spcPts val="600"/>
              </a:spcAft>
            </a:pPr>
            <a:r>
              <a:rPr lang="en-US" sz="3600" kern="1200" dirty="0">
                <a:solidFill>
                  <a:schemeClr val="tx1"/>
                </a:solidFill>
                <a:latin typeface="+mj-lt"/>
                <a:ea typeface="+mj-ea"/>
                <a:cs typeface="+mj-cs"/>
              </a:rPr>
              <a:t>Questions / War stories?</a:t>
            </a:r>
          </a:p>
        </p:txBody>
      </p:sp>
      <p:pic>
        <p:nvPicPr>
          <p:cNvPr id="237" name="Picture 236" descr="Many question marks on black background">
            <a:extLst>
              <a:ext uri="{FF2B5EF4-FFF2-40B4-BE49-F238E27FC236}">
                <a16:creationId xmlns:a16="http://schemas.microsoft.com/office/drawing/2014/main" id="{FF6FC2F6-F3CD-BCA1-9F1B-8652F6E8E0E8}"/>
              </a:ext>
            </a:extLst>
          </p:cNvPr>
          <p:cNvPicPr>
            <a:picLocks noChangeAspect="1"/>
          </p:cNvPicPr>
          <p:nvPr/>
        </p:nvPicPr>
        <p:blipFill rotWithShape="1">
          <a:blip r:embed="rId2"/>
          <a:srcRect l="33321" r="2" b="2"/>
          <a:stretch/>
        </p:blipFill>
        <p:spPr>
          <a:xfrm>
            <a:off x="-20760" y="10"/>
            <a:ext cx="7496434" cy="6857990"/>
          </a:xfrm>
          <a:prstGeom prst="rect">
            <a:avLst/>
          </a:prstGeom>
        </p:spPr>
      </p:pic>
      <p:grpSp>
        <p:nvGrpSpPr>
          <p:cNvPr id="238" name="Group 237">
            <a:extLst>
              <a:ext uri="{FF2B5EF4-FFF2-40B4-BE49-F238E27FC236}">
                <a16:creationId xmlns:a16="http://schemas.microsoft.com/office/drawing/2014/main" id="{D1210C2A-0C19-7C34-E3A1-5172C908C8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953991" flipV="1">
            <a:off x="322488" y="4720460"/>
            <a:ext cx="944047" cy="1424107"/>
            <a:chOff x="11427017" y="5072635"/>
            <a:chExt cx="1284318" cy="1937410"/>
          </a:xfrm>
        </p:grpSpPr>
        <p:sp>
          <p:nvSpPr>
            <p:cNvPr id="239" name="Freeform: Shape 238">
              <a:extLst>
                <a:ext uri="{FF2B5EF4-FFF2-40B4-BE49-F238E27FC236}">
                  <a16:creationId xmlns:a16="http://schemas.microsoft.com/office/drawing/2014/main" id="{CFC1A37A-2723-6A37-3676-D8CE83C4D7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427017" y="5072635"/>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0" name="Freeform: Shape 239">
              <a:extLst>
                <a:ext uri="{FF2B5EF4-FFF2-40B4-BE49-F238E27FC236}">
                  <a16:creationId xmlns:a16="http://schemas.microsoft.com/office/drawing/2014/main" id="{32A25927-817B-CB2C-41B8-AB7BEAC532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427017" y="5072635"/>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41" name="Freeform: Shape 240">
            <a:extLst>
              <a:ext uri="{FF2B5EF4-FFF2-40B4-BE49-F238E27FC236}">
                <a16:creationId xmlns:a16="http://schemas.microsoft.com/office/drawing/2014/main" id="{A5CECA87-34DF-22B1-1B16-98296DC2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32479">
            <a:off x="960118" y="6272525"/>
            <a:ext cx="1198077" cy="479527"/>
          </a:xfrm>
          <a:custGeom>
            <a:avLst/>
            <a:gdLst>
              <a:gd name="connsiteX0" fmla="*/ 1338349 w 1338349"/>
              <a:gd name="connsiteY0" fmla="*/ 347818 h 535670"/>
              <a:gd name="connsiteX1" fmla="*/ 1287341 w 1338349"/>
              <a:gd name="connsiteY1" fmla="*/ 535530 h 535670"/>
              <a:gd name="connsiteX2" fmla="*/ 372868 w 1338349"/>
              <a:gd name="connsiteY2" fmla="*/ 397570 h 535670"/>
              <a:gd name="connsiteX3" fmla="*/ 245339 w 1338349"/>
              <a:gd name="connsiteY3" fmla="*/ 374153 h 535670"/>
              <a:gd name="connsiteX4" fmla="*/ 0 w 1338349"/>
              <a:gd name="connsiteY4" fmla="*/ 69826 h 535670"/>
              <a:gd name="connsiteX5" fmla="*/ 36770 w 1338349"/>
              <a:gd name="connsiteY5" fmla="*/ 0 h 535670"/>
              <a:gd name="connsiteX6" fmla="*/ 159700 w 1338349"/>
              <a:gd name="connsiteY6" fmla="*/ 32956 h 535670"/>
              <a:gd name="connsiteX7" fmla="*/ 1338349 w 1338349"/>
              <a:gd name="connsiteY7" fmla="*/ 347818 h 535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349" h="535670">
                <a:moveTo>
                  <a:pt x="1338349" y="347818"/>
                </a:moveTo>
                <a:cubicBezTo>
                  <a:pt x="1334499" y="384480"/>
                  <a:pt x="1300731" y="541013"/>
                  <a:pt x="1287341" y="535530"/>
                </a:cubicBezTo>
                <a:cubicBezTo>
                  <a:pt x="1136748" y="531428"/>
                  <a:pt x="720671" y="460643"/>
                  <a:pt x="372868" y="397570"/>
                </a:cubicBezTo>
                <a:lnTo>
                  <a:pt x="245339" y="374153"/>
                </a:lnTo>
                <a:lnTo>
                  <a:pt x="0" y="69826"/>
                </a:lnTo>
                <a:lnTo>
                  <a:pt x="36770" y="0"/>
                </a:lnTo>
                <a:lnTo>
                  <a:pt x="159700" y="32956"/>
                </a:lnTo>
                <a:cubicBezTo>
                  <a:pt x="552583" y="137910"/>
                  <a:pt x="1300698" y="323919"/>
                  <a:pt x="1338349" y="347818"/>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2" name="Group 241">
            <a:extLst>
              <a:ext uri="{FF2B5EF4-FFF2-40B4-BE49-F238E27FC236}">
                <a16:creationId xmlns:a16="http://schemas.microsoft.com/office/drawing/2014/main" id="{A545E85B-3737-BA9F-68E5-7D73094BBC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3705" y="6191675"/>
            <a:ext cx="314491" cy="317492"/>
            <a:chOff x="9571360" y="4439737"/>
            <a:chExt cx="351312" cy="354664"/>
          </a:xfrm>
        </p:grpSpPr>
        <p:sp>
          <p:nvSpPr>
            <p:cNvPr id="243" name="Freeform: Shape 242">
              <a:extLst>
                <a:ext uri="{FF2B5EF4-FFF2-40B4-BE49-F238E27FC236}">
                  <a16:creationId xmlns:a16="http://schemas.microsoft.com/office/drawing/2014/main" id="{25406770-A488-76E3-16C2-012448BEAE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B4CDFAC-A030-3569-398B-B744B07B1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257064073"/>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4640</TotalTime>
  <Words>3257</Words>
  <Application>Microsoft Office PowerPoint</Application>
  <PresentationFormat>Widescreen</PresentationFormat>
  <Paragraphs>91</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Jost</vt:lpstr>
      <vt:lpstr>Wingdings</vt:lpstr>
      <vt:lpstr>Office Theme</vt:lpstr>
      <vt:lpstr>PowerPoint Presentation</vt:lpstr>
      <vt:lpstr>Me / moi</vt:lpstr>
      <vt:lpstr>Car maintenance</vt:lpstr>
      <vt:lpstr>Bimmer no longer a bummer</vt:lpstr>
      <vt:lpstr>The “BUS TEST”</vt:lpstr>
      <vt:lpstr>The Dirty dozen (+)</vt:lpstr>
      <vt:lpstr>Powershell (could be hell 🔥)</vt:lpstr>
      <vt:lpstr>Health checks</vt:lpstr>
      <vt:lpstr>GPOs</vt:lpstr>
      <vt:lpstr>“Jank” / tech debt</vt:lpstr>
      <vt:lpstr>Citrix WEM</vt:lpstr>
      <vt:lpstr>App Layering</vt:lpstr>
      <vt:lpstr>PVS vs MCS</vt:lpstr>
      <vt:lpstr>Hosting review</vt:lpstr>
      <vt:lpstr>Hosting (part 2)</vt:lpstr>
      <vt:lpstr>Hosting (part 3)</vt:lpstr>
      <vt:lpstr>Cloud cost management</vt:lpstr>
      <vt:lpstr>Documentation (x10000)</vt:lpstr>
      <vt:lpstr>Closing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Owen Reynolds</dc:creator>
  <cp:lastModifiedBy>Owen Reynolds</cp:lastModifiedBy>
  <cp:revision>3</cp:revision>
  <dcterms:modified xsi:type="dcterms:W3CDTF">2024-07-26T15:00:01Z</dcterms:modified>
</cp:coreProperties>
</file>